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 id="2147483704" r:id="rId2"/>
    <p:sldMasterId id="2147483705" r:id="rId3"/>
    <p:sldMasterId id="2147483707" r:id="rId4"/>
  </p:sldMasterIdLst>
  <p:notesMasterIdLst>
    <p:notesMasterId r:id="rId68"/>
  </p:notesMasterIdLst>
  <p:sldIdLst>
    <p:sldId id="256" r:id="rId5"/>
    <p:sldId id="305" r:id="rId6"/>
    <p:sldId id="30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307" r:id="rId22"/>
    <p:sldId id="308" r:id="rId23"/>
    <p:sldId id="271" r:id="rId24"/>
    <p:sldId id="309" r:id="rId25"/>
    <p:sldId id="272" r:id="rId26"/>
    <p:sldId id="273" r:id="rId27"/>
    <p:sldId id="274" r:id="rId28"/>
    <p:sldId id="275" r:id="rId29"/>
    <p:sldId id="276" r:id="rId30"/>
    <p:sldId id="277" r:id="rId31"/>
    <p:sldId id="278" r:id="rId32"/>
    <p:sldId id="279" r:id="rId33"/>
    <p:sldId id="310" r:id="rId34"/>
    <p:sldId id="311" r:id="rId35"/>
    <p:sldId id="312" r:id="rId36"/>
    <p:sldId id="313" r:id="rId37"/>
    <p:sldId id="314" r:id="rId38"/>
    <p:sldId id="280" r:id="rId39"/>
    <p:sldId id="281" r:id="rId40"/>
    <p:sldId id="282" r:id="rId41"/>
    <p:sldId id="283" r:id="rId42"/>
    <p:sldId id="284" r:id="rId43"/>
    <p:sldId id="285" r:id="rId44"/>
    <p:sldId id="286" r:id="rId45"/>
    <p:sldId id="315" r:id="rId46"/>
    <p:sldId id="316" r:id="rId47"/>
    <p:sldId id="317" r:id="rId48"/>
    <p:sldId id="318" r:id="rId49"/>
    <p:sldId id="319" r:id="rId50"/>
    <p:sldId id="320" r:id="rId51"/>
    <p:sldId id="321" r:id="rId52"/>
    <p:sldId id="287" r:id="rId53"/>
    <p:sldId id="288" r:id="rId54"/>
    <p:sldId id="289" r:id="rId55"/>
    <p:sldId id="290" r:id="rId56"/>
    <p:sldId id="291" r:id="rId57"/>
    <p:sldId id="292" r:id="rId58"/>
    <p:sldId id="293" r:id="rId59"/>
    <p:sldId id="294" r:id="rId60"/>
    <p:sldId id="322" r:id="rId61"/>
    <p:sldId id="323" r:id="rId62"/>
    <p:sldId id="324" r:id="rId63"/>
    <p:sldId id="325" r:id="rId64"/>
    <p:sldId id="326" r:id="rId65"/>
    <p:sldId id="327" r:id="rId66"/>
    <p:sldId id="328" r:id="rId67"/>
  </p:sldIdLst>
  <p:sldSz cx="10680700" cy="7556500"/>
  <p:notesSz cx="6858000" cy="9144000"/>
  <p:embeddedFontLst>
    <p:embeddedFont>
      <p:font typeface="Arial Narrow" panose="020B0604020202020204" pitchFamily="34" charset="0"/>
      <p:regular r:id="rId69"/>
      <p:bold r:id="rId70"/>
      <p:italic r:id="rId71"/>
      <p:boldItalic r:id="rId72"/>
    </p:embeddedFont>
    <p:embeddedFont>
      <p:font typeface="Arimo" panose="020B0604020202020204" pitchFamily="34" charset="0"/>
      <p:regular r:id="rId73"/>
      <p:bold r:id="rId74"/>
      <p:italic r:id="rId75"/>
      <p:boldItalic r:id="rId76"/>
    </p:embeddedFont>
    <p:embeddedFont>
      <p:font typeface="Helvetica Neue" panose="02000503000000020004" pitchFamily="2"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36"/>
    <p:restoredTop sz="94801"/>
  </p:normalViewPr>
  <p:slideViewPr>
    <p:cSldViewPr snapToGrid="0" snapToObjects="1">
      <p:cViewPr varScale="1">
        <p:scale>
          <a:sx n="189" d="100"/>
          <a:sy n="189" d="100"/>
        </p:scale>
        <p:origin x="637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4.fntdata"/><Relationship Id="rId80" Type="http://schemas.openxmlformats.org/officeDocument/2006/relationships/font" Target="fonts/font12.fntdata"/><Relationship Id="rId85"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9BACA549-F0EC-5141-AE3F-A3EEA29E95AE}"/>
    <pc:docChg chg="modSld">
      <pc:chgData name="Mikołaj Leszczuk" userId="f51ff640-68ca-4f5b-81f1-7b807841f46e" providerId="ADAL" clId="{9BACA549-F0EC-5141-AE3F-A3EEA29E95AE}" dt="2021-02-09T07:36:27.630" v="0" actId="164"/>
      <pc:docMkLst>
        <pc:docMk/>
      </pc:docMkLst>
      <pc:sldChg chg="addSp mod">
        <pc:chgData name="Mikołaj Leszczuk" userId="f51ff640-68ca-4f5b-81f1-7b807841f46e" providerId="ADAL" clId="{9BACA549-F0EC-5141-AE3F-A3EEA29E95AE}" dt="2021-02-09T07:36:27.630" v="0" actId="164"/>
        <pc:sldMkLst>
          <pc:docMk/>
          <pc:sldMk cId="0" sldId="274"/>
        </pc:sldMkLst>
        <pc:grpChg chg="add">
          <ac:chgData name="Mikołaj Leszczuk" userId="f51ff640-68ca-4f5b-81f1-7b807841f46e" providerId="ADAL" clId="{9BACA549-F0EC-5141-AE3F-A3EEA29E95AE}" dt="2021-02-09T07:36:27.630" v="0" actId="164"/>
          <ac:grpSpMkLst>
            <pc:docMk/>
            <pc:sldMk cId="0" sldId="274"/>
            <ac:grpSpMk id="2" creationId="{A05DC328-4D16-A643-B903-C74850685C79}"/>
          </ac:grpSpMkLst>
        </pc:grpChg>
      </pc:sldChg>
    </pc:docChg>
  </pc:docChgLst>
  <pc:docChgLst>
    <pc:chgData name="Mikołaj Leszczuk" userId="f51ff640-68ca-4f5b-81f1-7b807841f46e" providerId="ADAL" clId="{30A9A064-3EB2-3743-9EF0-E9BD5594CCD2}"/>
    <pc:docChg chg="undo redo custSel mod modSld">
      <pc:chgData name="Mikołaj Leszczuk" userId="f51ff640-68ca-4f5b-81f1-7b807841f46e" providerId="ADAL" clId="{30A9A064-3EB2-3743-9EF0-E9BD5594CCD2}" dt="2020-10-25T19:11:38.257" v="102" actId="26606"/>
      <pc:docMkLst>
        <pc:docMk/>
      </pc:docMkLst>
      <pc:sldChg chg="addSp delSp modSp mod setBg">
        <pc:chgData name="Mikołaj Leszczuk" userId="f51ff640-68ca-4f5b-81f1-7b807841f46e" providerId="ADAL" clId="{30A9A064-3EB2-3743-9EF0-E9BD5594CCD2}" dt="2020-10-25T18:57:56.048" v="3" actId="12"/>
        <pc:sldMkLst>
          <pc:docMk/>
          <pc:sldMk cId="0" sldId="265"/>
        </pc:sldMkLst>
        <pc:spChg chg="add del">
          <ac:chgData name="Mikołaj Leszczuk" userId="f51ff640-68ca-4f5b-81f1-7b807841f46e" providerId="ADAL" clId="{30A9A064-3EB2-3743-9EF0-E9BD5594CCD2}" dt="2020-10-25T18:57:43.703" v="1" actId="26606"/>
          <ac:spMkLst>
            <pc:docMk/>
            <pc:sldMk cId="0" sldId="265"/>
            <ac:spMk id="73" creationId="{F4C0B10B-D2C4-4A54-AFAD-3D27DF88BB37}"/>
          </ac:spMkLst>
        </pc:spChg>
        <pc:spChg chg="mod">
          <ac:chgData name="Mikołaj Leszczuk" userId="f51ff640-68ca-4f5b-81f1-7b807841f46e" providerId="ADAL" clId="{30A9A064-3EB2-3743-9EF0-E9BD5594CCD2}" dt="2020-10-25T18:57:47.897" v="2" actId="26606"/>
          <ac:spMkLst>
            <pc:docMk/>
            <pc:sldMk cId="0" sldId="265"/>
            <ac:spMk id="385" creationId="{00000000-0000-0000-0000-000000000000}"/>
          </ac:spMkLst>
        </pc:spChg>
        <pc:spChg chg="mod">
          <ac:chgData name="Mikołaj Leszczuk" userId="f51ff640-68ca-4f5b-81f1-7b807841f46e" providerId="ADAL" clId="{30A9A064-3EB2-3743-9EF0-E9BD5594CCD2}" dt="2020-10-25T18:57:56.048" v="3" actId="12"/>
          <ac:spMkLst>
            <pc:docMk/>
            <pc:sldMk cId="0" sldId="265"/>
            <ac:spMk id="387" creationId="{00000000-0000-0000-0000-000000000000}"/>
          </ac:spMkLst>
        </pc:spChg>
        <pc:spChg chg="mod">
          <ac:chgData name="Mikołaj Leszczuk" userId="f51ff640-68ca-4f5b-81f1-7b807841f46e" providerId="ADAL" clId="{30A9A064-3EB2-3743-9EF0-E9BD5594CCD2}" dt="2020-10-25T18:57:47.897" v="2" actId="26606"/>
          <ac:spMkLst>
            <pc:docMk/>
            <pc:sldMk cId="0" sldId="265"/>
            <ac:spMk id="388" creationId="{00000000-0000-0000-0000-000000000000}"/>
          </ac:spMkLst>
        </pc:spChg>
        <pc:spChg chg="add">
          <ac:chgData name="Mikołaj Leszczuk" userId="f51ff640-68ca-4f5b-81f1-7b807841f46e" providerId="ADAL" clId="{30A9A064-3EB2-3743-9EF0-E9BD5594CCD2}" dt="2020-10-25T18:57:47.897" v="2" actId="26606"/>
          <ac:spMkLst>
            <pc:docMk/>
            <pc:sldMk cId="0" sldId="265"/>
            <ac:spMk id="390" creationId="{9427AF5F-9A0E-42B7-A252-FD64C9885F9C}"/>
          </ac:spMkLst>
        </pc:spChg>
        <pc:grpChg chg="add del">
          <ac:chgData name="Mikołaj Leszczuk" userId="f51ff640-68ca-4f5b-81f1-7b807841f46e" providerId="ADAL" clId="{30A9A064-3EB2-3743-9EF0-E9BD5594CCD2}" dt="2020-10-25T18:57:43.703" v="1" actId="26606"/>
          <ac:grpSpMkLst>
            <pc:docMk/>
            <pc:sldMk cId="0" sldId="265"/>
            <ac:grpSpMk id="75" creationId="{B6BADB90-C74B-40D6-86DC-503F65FCE8DC}"/>
          </ac:grpSpMkLst>
        </pc:grpChg>
        <pc:picChg chg="mod ord">
          <ac:chgData name="Mikołaj Leszczuk" userId="f51ff640-68ca-4f5b-81f1-7b807841f46e" providerId="ADAL" clId="{30A9A064-3EB2-3743-9EF0-E9BD5594CCD2}" dt="2020-10-25T18:57:47.897" v="2" actId="26606"/>
          <ac:picMkLst>
            <pc:docMk/>
            <pc:sldMk cId="0" sldId="265"/>
            <ac:picMk id="386" creationId="{00000000-0000-0000-0000-000000000000}"/>
          </ac:picMkLst>
        </pc:picChg>
      </pc:sldChg>
      <pc:sldChg chg="addSp modSp mod setBg">
        <pc:chgData name="Mikołaj Leszczuk" userId="f51ff640-68ca-4f5b-81f1-7b807841f46e" providerId="ADAL" clId="{30A9A064-3EB2-3743-9EF0-E9BD5594CCD2}" dt="2020-10-25T18:58:41.343" v="4" actId="26606"/>
        <pc:sldMkLst>
          <pc:docMk/>
          <pc:sldMk cId="0" sldId="268"/>
        </pc:sldMkLst>
        <pc:spChg chg="add">
          <ac:chgData name="Mikołaj Leszczuk" userId="f51ff640-68ca-4f5b-81f1-7b807841f46e" providerId="ADAL" clId="{30A9A064-3EB2-3743-9EF0-E9BD5594CCD2}" dt="2020-10-25T18:58:41.343" v="4" actId="26606"/>
          <ac:spMkLst>
            <pc:docMk/>
            <pc:sldMk cId="0" sldId="268"/>
            <ac:spMk id="127" creationId="{D8DAE7B8-0656-422E-9515-E10952688ABF}"/>
          </ac:spMkLst>
        </pc:spChg>
        <pc:spChg chg="add">
          <ac:chgData name="Mikołaj Leszczuk" userId="f51ff640-68ca-4f5b-81f1-7b807841f46e" providerId="ADAL" clId="{30A9A064-3EB2-3743-9EF0-E9BD5594CCD2}" dt="2020-10-25T18:58:41.343" v="4" actId="26606"/>
          <ac:spMkLst>
            <pc:docMk/>
            <pc:sldMk cId="0" sldId="268"/>
            <ac:spMk id="129" creationId="{A363DA99-BE95-4C06-82AA-917ED6556B7B}"/>
          </ac:spMkLst>
        </pc:spChg>
        <pc:spChg chg="mod">
          <ac:chgData name="Mikołaj Leszczuk" userId="f51ff640-68ca-4f5b-81f1-7b807841f46e" providerId="ADAL" clId="{30A9A064-3EB2-3743-9EF0-E9BD5594CCD2}" dt="2020-10-25T18:58:41.343" v="4" actId="26606"/>
          <ac:spMkLst>
            <pc:docMk/>
            <pc:sldMk cId="0" sldId="268"/>
            <ac:spMk id="419" creationId="{00000000-0000-0000-0000-000000000000}"/>
          </ac:spMkLst>
        </pc:spChg>
        <pc:spChg chg="mod">
          <ac:chgData name="Mikołaj Leszczuk" userId="f51ff640-68ca-4f5b-81f1-7b807841f46e" providerId="ADAL" clId="{30A9A064-3EB2-3743-9EF0-E9BD5594CCD2}" dt="2020-10-25T18:58:41.343" v="4" actId="26606"/>
          <ac:spMkLst>
            <pc:docMk/>
            <pc:sldMk cId="0" sldId="268"/>
            <ac:spMk id="420" creationId="{00000000-0000-0000-0000-000000000000}"/>
          </ac:spMkLst>
        </pc:spChg>
        <pc:grpChg chg="add">
          <ac:chgData name="Mikołaj Leszczuk" userId="f51ff640-68ca-4f5b-81f1-7b807841f46e" providerId="ADAL" clId="{30A9A064-3EB2-3743-9EF0-E9BD5594CCD2}" dt="2020-10-25T18:58:41.343" v="4" actId="26606"/>
          <ac:grpSpMkLst>
            <pc:docMk/>
            <pc:sldMk cId="0" sldId="268"/>
            <ac:grpSpMk id="106" creationId="{AB2FAF3C-F36A-4612-B00B-E737FEB1E065}"/>
          </ac:grpSpMkLst>
        </pc:grpChg>
        <pc:picChg chg="mod">
          <ac:chgData name="Mikołaj Leszczuk" userId="f51ff640-68ca-4f5b-81f1-7b807841f46e" providerId="ADAL" clId="{30A9A064-3EB2-3743-9EF0-E9BD5594CCD2}" dt="2020-10-25T18:58:41.343" v="4" actId="26606"/>
          <ac:picMkLst>
            <pc:docMk/>
            <pc:sldMk cId="0" sldId="268"/>
            <ac:picMk id="421" creationId="{00000000-0000-0000-0000-000000000000}"/>
          </ac:picMkLst>
        </pc:picChg>
      </pc:sldChg>
      <pc:sldChg chg="addSp delSp modSp mod setBg">
        <pc:chgData name="Mikołaj Leszczuk" userId="f51ff640-68ca-4f5b-81f1-7b807841f46e" providerId="ADAL" clId="{30A9A064-3EB2-3743-9EF0-E9BD5594CCD2}" dt="2020-10-25T18:59:04.989" v="7" actId="26606"/>
        <pc:sldMkLst>
          <pc:docMk/>
          <pc:sldMk cId="0" sldId="269"/>
        </pc:sldMkLst>
        <pc:spChg chg="add del">
          <ac:chgData name="Mikołaj Leszczuk" userId="f51ff640-68ca-4f5b-81f1-7b807841f46e" providerId="ADAL" clId="{30A9A064-3EB2-3743-9EF0-E9BD5594CCD2}" dt="2020-10-25T18:58:59.933" v="6" actId="26606"/>
          <ac:spMkLst>
            <pc:docMk/>
            <pc:sldMk cId="0" sldId="269"/>
            <ac:spMk id="113" creationId="{E45B1D5C-0827-4AF0-8186-11FC5A8B8B92}"/>
          </ac:spMkLst>
        </pc:spChg>
        <pc:spChg chg="add del">
          <ac:chgData name="Mikołaj Leszczuk" userId="f51ff640-68ca-4f5b-81f1-7b807841f46e" providerId="ADAL" clId="{30A9A064-3EB2-3743-9EF0-E9BD5594CCD2}" dt="2020-10-25T18:58:59.933" v="6" actId="26606"/>
          <ac:spMkLst>
            <pc:docMk/>
            <pc:sldMk cId="0" sldId="269"/>
            <ac:spMk id="115" creationId="{99413ED5-9ED4-4772-BCE4-2BCAE6B12E35}"/>
          </ac:spMkLst>
        </pc:spChg>
        <pc:spChg chg="add del">
          <ac:chgData name="Mikołaj Leszczuk" userId="f51ff640-68ca-4f5b-81f1-7b807841f46e" providerId="ADAL" clId="{30A9A064-3EB2-3743-9EF0-E9BD5594CCD2}" dt="2020-10-25T18:58:59.933" v="6" actId="26606"/>
          <ac:spMkLst>
            <pc:docMk/>
            <pc:sldMk cId="0" sldId="269"/>
            <ac:spMk id="117" creationId="{04357C93-F0CB-4A1C-8F77-4E9063789819}"/>
          </ac:spMkLst>
        </pc:spChg>
        <pc:spChg chg="add del">
          <ac:chgData name="Mikołaj Leszczuk" userId="f51ff640-68ca-4f5b-81f1-7b807841f46e" providerId="ADAL" clId="{30A9A064-3EB2-3743-9EF0-E9BD5594CCD2}" dt="2020-10-25T18:58:59.933" v="6" actId="26606"/>
          <ac:spMkLst>
            <pc:docMk/>
            <pc:sldMk cId="0" sldId="269"/>
            <ac:spMk id="119" creationId="{90F533E9-6690-41A8-A372-4C6C622D028D}"/>
          </ac:spMkLst>
        </pc:spChg>
        <pc:spChg chg="mod">
          <ac:chgData name="Mikołaj Leszczuk" userId="f51ff640-68ca-4f5b-81f1-7b807841f46e" providerId="ADAL" clId="{30A9A064-3EB2-3743-9EF0-E9BD5594CCD2}" dt="2020-10-25T18:59:04.989" v="7" actId="26606"/>
          <ac:spMkLst>
            <pc:docMk/>
            <pc:sldMk cId="0" sldId="269"/>
            <ac:spMk id="426" creationId="{00000000-0000-0000-0000-000000000000}"/>
          </ac:spMkLst>
        </pc:spChg>
        <pc:spChg chg="mod ord">
          <ac:chgData name="Mikołaj Leszczuk" userId="f51ff640-68ca-4f5b-81f1-7b807841f46e" providerId="ADAL" clId="{30A9A064-3EB2-3743-9EF0-E9BD5594CCD2}" dt="2020-10-25T18:59:04.989" v="7" actId="26606"/>
          <ac:spMkLst>
            <pc:docMk/>
            <pc:sldMk cId="0" sldId="269"/>
            <ac:spMk id="427" creationId="{00000000-0000-0000-0000-000000000000}"/>
          </ac:spMkLst>
        </pc:spChg>
        <pc:spChg chg="add">
          <ac:chgData name="Mikołaj Leszczuk" userId="f51ff640-68ca-4f5b-81f1-7b807841f46e" providerId="ADAL" clId="{30A9A064-3EB2-3743-9EF0-E9BD5594CCD2}" dt="2020-10-25T18:59:04.989" v="7" actId="26606"/>
          <ac:spMkLst>
            <pc:docMk/>
            <pc:sldMk cId="0" sldId="269"/>
            <ac:spMk id="430" creationId="{5C55F0BA-7D8B-4753-AB68-D54E59A24A9D}"/>
          </ac:spMkLst>
        </pc:spChg>
        <pc:picChg chg="mod">
          <ac:chgData name="Mikołaj Leszczuk" userId="f51ff640-68ca-4f5b-81f1-7b807841f46e" providerId="ADAL" clId="{30A9A064-3EB2-3743-9EF0-E9BD5594CCD2}" dt="2020-10-25T18:59:04.989" v="7" actId="26606"/>
          <ac:picMkLst>
            <pc:docMk/>
            <pc:sldMk cId="0" sldId="269"/>
            <ac:picMk id="428" creationId="{00000000-0000-0000-0000-000000000000}"/>
          </ac:picMkLst>
        </pc:picChg>
      </pc:sldChg>
      <pc:sldChg chg="addSp delSp modSp mod setBg setClrOvrMap modNotesTx">
        <pc:chgData name="Mikołaj Leszczuk" userId="f51ff640-68ca-4f5b-81f1-7b807841f46e" providerId="ADAL" clId="{30A9A064-3EB2-3743-9EF0-E9BD5594CCD2}" dt="2020-10-25T19:00:33.923" v="20" actId="12788"/>
        <pc:sldMkLst>
          <pc:docMk/>
          <pc:sldMk cId="0" sldId="270"/>
        </pc:sldMkLst>
        <pc:spChg chg="add del">
          <ac:chgData name="Mikołaj Leszczuk" userId="f51ff640-68ca-4f5b-81f1-7b807841f46e" providerId="ADAL" clId="{30A9A064-3EB2-3743-9EF0-E9BD5594CCD2}" dt="2020-10-25T18:59:20.682" v="9" actId="26606"/>
          <ac:spMkLst>
            <pc:docMk/>
            <pc:sldMk cId="0" sldId="270"/>
            <ac:spMk id="122" creationId="{F4C0B10B-D2C4-4A54-AFAD-3D27DF88BB37}"/>
          </ac:spMkLst>
        </pc:spChg>
        <pc:spChg chg="add del">
          <ac:chgData name="Mikołaj Leszczuk" userId="f51ff640-68ca-4f5b-81f1-7b807841f46e" providerId="ADAL" clId="{30A9A064-3EB2-3743-9EF0-E9BD5594CCD2}" dt="2020-10-25T19:00:12.625" v="14" actId="26606"/>
          <ac:spMkLst>
            <pc:docMk/>
            <pc:sldMk cId="0" sldId="270"/>
            <ac:spMk id="125" creationId="{E862BE82-D00D-42C1-BF16-93AA37870C32}"/>
          </ac:spMkLst>
        </pc:spChg>
        <pc:spChg chg="add del">
          <ac:chgData name="Mikołaj Leszczuk" userId="f51ff640-68ca-4f5b-81f1-7b807841f46e" providerId="ADAL" clId="{30A9A064-3EB2-3743-9EF0-E9BD5594CCD2}" dt="2020-10-25T19:00:12.625" v="14" actId="26606"/>
          <ac:spMkLst>
            <pc:docMk/>
            <pc:sldMk cId="0" sldId="270"/>
            <ac:spMk id="127" creationId="{F6D92C2D-1D3D-4974-918C-06579FB354A9}"/>
          </ac:spMkLst>
        </pc:spChg>
        <pc:spChg chg="mod ord">
          <ac:chgData name="Mikołaj Leszczuk" userId="f51ff640-68ca-4f5b-81f1-7b807841f46e" providerId="ADAL" clId="{30A9A064-3EB2-3743-9EF0-E9BD5594CCD2}" dt="2020-10-25T19:00:16.351" v="17" actId="26606"/>
          <ac:spMkLst>
            <pc:docMk/>
            <pc:sldMk cId="0" sldId="270"/>
            <ac:spMk id="433" creationId="{00000000-0000-0000-0000-000000000000}"/>
          </ac:spMkLst>
        </pc:spChg>
        <pc:spChg chg="mod ord">
          <ac:chgData name="Mikołaj Leszczuk" userId="f51ff640-68ca-4f5b-81f1-7b807841f46e" providerId="ADAL" clId="{30A9A064-3EB2-3743-9EF0-E9BD5594CCD2}" dt="2020-10-25T19:00:16.351" v="17" actId="26606"/>
          <ac:spMkLst>
            <pc:docMk/>
            <pc:sldMk cId="0" sldId="270"/>
            <ac:spMk id="434" creationId="{00000000-0000-0000-0000-000000000000}"/>
          </ac:spMkLst>
        </pc:spChg>
        <pc:spChg chg="mod ord">
          <ac:chgData name="Mikołaj Leszczuk" userId="f51ff640-68ca-4f5b-81f1-7b807841f46e" providerId="ADAL" clId="{30A9A064-3EB2-3743-9EF0-E9BD5594CCD2}" dt="2020-10-25T19:00:33.923" v="20" actId="12788"/>
          <ac:spMkLst>
            <pc:docMk/>
            <pc:sldMk cId="0" sldId="270"/>
            <ac:spMk id="436" creationId="{00000000-0000-0000-0000-000000000000}"/>
          </ac:spMkLst>
        </pc:spChg>
        <pc:spChg chg="mod">
          <ac:chgData name="Mikołaj Leszczuk" userId="f51ff640-68ca-4f5b-81f1-7b807841f46e" providerId="ADAL" clId="{30A9A064-3EB2-3743-9EF0-E9BD5594CCD2}" dt="2020-10-25T19:00:16.427" v="18" actId="27636"/>
          <ac:spMkLst>
            <pc:docMk/>
            <pc:sldMk cId="0" sldId="270"/>
            <ac:spMk id="437" creationId="{00000000-0000-0000-0000-000000000000}"/>
          </ac:spMkLst>
        </pc:spChg>
        <pc:spChg chg="add del">
          <ac:chgData name="Mikołaj Leszczuk" userId="f51ff640-68ca-4f5b-81f1-7b807841f46e" providerId="ADAL" clId="{30A9A064-3EB2-3743-9EF0-E9BD5594CCD2}" dt="2020-10-25T19:00:16.351" v="17" actId="26606"/>
          <ac:spMkLst>
            <pc:docMk/>
            <pc:sldMk cId="0" sldId="270"/>
            <ac:spMk id="439" creationId="{4038CB10-1F5C-4D54-9DF7-12586DE5B007}"/>
          </ac:spMkLst>
        </pc:spChg>
        <pc:spChg chg="add del">
          <ac:chgData name="Mikołaj Leszczuk" userId="f51ff640-68ca-4f5b-81f1-7b807841f46e" providerId="ADAL" clId="{30A9A064-3EB2-3743-9EF0-E9BD5594CCD2}" dt="2020-10-25T19:00:16.351" v="17" actId="26606"/>
          <ac:spMkLst>
            <pc:docMk/>
            <pc:sldMk cId="0" sldId="270"/>
            <ac:spMk id="440" creationId="{73ED6512-6858-4552-B699-9A97FE9A4EA2}"/>
          </ac:spMkLst>
        </pc:spChg>
        <pc:spChg chg="add del">
          <ac:chgData name="Mikołaj Leszczuk" userId="f51ff640-68ca-4f5b-81f1-7b807841f46e" providerId="ADAL" clId="{30A9A064-3EB2-3743-9EF0-E9BD5594CCD2}" dt="2020-10-25T19:00:16.333" v="16" actId="26606"/>
          <ac:spMkLst>
            <pc:docMk/>
            <pc:sldMk cId="0" sldId="270"/>
            <ac:spMk id="442" creationId="{1557A916-FDD1-44A1-A7A1-70009FD6BE46}"/>
          </ac:spMkLst>
        </pc:spChg>
        <pc:spChg chg="add">
          <ac:chgData name="Mikołaj Leszczuk" userId="f51ff640-68ca-4f5b-81f1-7b807841f46e" providerId="ADAL" clId="{30A9A064-3EB2-3743-9EF0-E9BD5594CCD2}" dt="2020-10-25T19:00:16.351" v="17" actId="26606"/>
          <ac:spMkLst>
            <pc:docMk/>
            <pc:sldMk cId="0" sldId="270"/>
            <ac:spMk id="444" creationId="{E862BE82-D00D-42C1-BF16-93AA37870C32}"/>
          </ac:spMkLst>
        </pc:spChg>
        <pc:spChg chg="add">
          <ac:chgData name="Mikołaj Leszczuk" userId="f51ff640-68ca-4f5b-81f1-7b807841f46e" providerId="ADAL" clId="{30A9A064-3EB2-3743-9EF0-E9BD5594CCD2}" dt="2020-10-25T19:00:16.351" v="17" actId="26606"/>
          <ac:spMkLst>
            <pc:docMk/>
            <pc:sldMk cId="0" sldId="270"/>
            <ac:spMk id="445" creationId="{F6D92C2D-1D3D-4974-918C-06579FB354A9}"/>
          </ac:spMkLst>
        </pc:spChg>
        <pc:grpChg chg="add del">
          <ac:chgData name="Mikołaj Leszczuk" userId="f51ff640-68ca-4f5b-81f1-7b807841f46e" providerId="ADAL" clId="{30A9A064-3EB2-3743-9EF0-E9BD5594CCD2}" dt="2020-10-25T18:59:20.682" v="9" actId="26606"/>
          <ac:grpSpMkLst>
            <pc:docMk/>
            <pc:sldMk cId="0" sldId="270"/>
            <ac:grpSpMk id="124" creationId="{B6BADB90-C74B-40D6-86DC-503F65FCE8DC}"/>
          </ac:grpSpMkLst>
        </pc:grpChg>
        <pc:picChg chg="mod">
          <ac:chgData name="Mikołaj Leszczuk" userId="f51ff640-68ca-4f5b-81f1-7b807841f46e" providerId="ADAL" clId="{30A9A064-3EB2-3743-9EF0-E9BD5594CCD2}" dt="2020-10-25T19:00:16.351" v="17" actId="26606"/>
          <ac:picMkLst>
            <pc:docMk/>
            <pc:sldMk cId="0" sldId="270"/>
            <ac:picMk id="435" creationId="{00000000-0000-0000-0000-000000000000}"/>
          </ac:picMkLst>
        </pc:picChg>
      </pc:sldChg>
      <pc:sldChg chg="addSp modSp mod setBg setClrOvrMap">
        <pc:chgData name="Mikołaj Leszczuk" userId="f51ff640-68ca-4f5b-81f1-7b807841f46e" providerId="ADAL" clId="{30A9A064-3EB2-3743-9EF0-E9BD5594CCD2}" dt="2020-10-25T19:00:58.571" v="22" actId="27636"/>
        <pc:sldMkLst>
          <pc:docMk/>
          <pc:sldMk cId="0" sldId="272"/>
        </pc:sldMkLst>
        <pc:spChg chg="add">
          <ac:chgData name="Mikołaj Leszczuk" userId="f51ff640-68ca-4f5b-81f1-7b807841f46e" providerId="ADAL" clId="{30A9A064-3EB2-3743-9EF0-E9BD5594CCD2}" dt="2020-10-25T19:00:58.507" v="21" actId="26606"/>
          <ac:spMkLst>
            <pc:docMk/>
            <pc:sldMk cId="0" sldId="272"/>
            <ac:spMk id="96" creationId="{E862BE82-D00D-42C1-BF16-93AA37870C32}"/>
          </ac:spMkLst>
        </pc:spChg>
        <pc:spChg chg="add">
          <ac:chgData name="Mikołaj Leszczuk" userId="f51ff640-68ca-4f5b-81f1-7b807841f46e" providerId="ADAL" clId="{30A9A064-3EB2-3743-9EF0-E9BD5594CCD2}" dt="2020-10-25T19:00:58.507" v="21" actId="26606"/>
          <ac:spMkLst>
            <pc:docMk/>
            <pc:sldMk cId="0" sldId="272"/>
            <ac:spMk id="98" creationId="{F6D92C2D-1D3D-4974-918C-06579FB354A9}"/>
          </ac:spMkLst>
        </pc:spChg>
        <pc:spChg chg="mod">
          <ac:chgData name="Mikołaj Leszczuk" userId="f51ff640-68ca-4f5b-81f1-7b807841f46e" providerId="ADAL" clId="{30A9A064-3EB2-3743-9EF0-E9BD5594CCD2}" dt="2020-10-25T19:00:58.507" v="21" actId="26606"/>
          <ac:spMkLst>
            <pc:docMk/>
            <pc:sldMk cId="0" sldId="272"/>
            <ac:spMk id="472" creationId="{00000000-0000-0000-0000-000000000000}"/>
          </ac:spMkLst>
        </pc:spChg>
        <pc:spChg chg="mod">
          <ac:chgData name="Mikołaj Leszczuk" userId="f51ff640-68ca-4f5b-81f1-7b807841f46e" providerId="ADAL" clId="{30A9A064-3EB2-3743-9EF0-E9BD5594CCD2}" dt="2020-10-25T19:00:58.507" v="21" actId="26606"/>
          <ac:spMkLst>
            <pc:docMk/>
            <pc:sldMk cId="0" sldId="272"/>
            <ac:spMk id="473" creationId="{00000000-0000-0000-0000-000000000000}"/>
          </ac:spMkLst>
        </pc:spChg>
        <pc:spChg chg="mod">
          <ac:chgData name="Mikołaj Leszczuk" userId="f51ff640-68ca-4f5b-81f1-7b807841f46e" providerId="ADAL" clId="{30A9A064-3EB2-3743-9EF0-E9BD5594CCD2}" dt="2020-10-25T19:00:58.571" v="22" actId="27636"/>
          <ac:spMkLst>
            <pc:docMk/>
            <pc:sldMk cId="0" sldId="272"/>
            <ac:spMk id="475" creationId="{00000000-0000-0000-0000-000000000000}"/>
          </ac:spMkLst>
        </pc:spChg>
        <pc:picChg chg="mod ord">
          <ac:chgData name="Mikołaj Leszczuk" userId="f51ff640-68ca-4f5b-81f1-7b807841f46e" providerId="ADAL" clId="{30A9A064-3EB2-3743-9EF0-E9BD5594CCD2}" dt="2020-10-25T19:00:58.507" v="21" actId="26606"/>
          <ac:picMkLst>
            <pc:docMk/>
            <pc:sldMk cId="0" sldId="272"/>
            <ac:picMk id="474" creationId="{00000000-0000-0000-0000-000000000000}"/>
          </ac:picMkLst>
        </pc:picChg>
      </pc:sldChg>
      <pc:sldChg chg="addSp delSp modSp mod setBg setClrOvrMap">
        <pc:chgData name="Mikołaj Leszczuk" userId="f51ff640-68ca-4f5b-81f1-7b807841f46e" providerId="ADAL" clId="{30A9A064-3EB2-3743-9EF0-E9BD5594CCD2}" dt="2020-10-25T19:02:34.334" v="30" actId="26606"/>
        <pc:sldMkLst>
          <pc:docMk/>
          <pc:sldMk cId="0" sldId="274"/>
        </pc:sldMkLst>
        <pc:spChg chg="add del">
          <ac:chgData name="Mikołaj Leszczuk" userId="f51ff640-68ca-4f5b-81f1-7b807841f46e" providerId="ADAL" clId="{30A9A064-3EB2-3743-9EF0-E9BD5594CCD2}" dt="2020-10-25T19:01:46.865" v="24" actId="26606"/>
          <ac:spMkLst>
            <pc:docMk/>
            <pc:sldMk cId="0" sldId="274"/>
            <ac:spMk id="114" creationId="{16C5FA50-8D52-4617-AF91-5C7B1C8352F1}"/>
          </ac:spMkLst>
        </pc:spChg>
        <pc:spChg chg="add del">
          <ac:chgData name="Mikołaj Leszczuk" userId="f51ff640-68ca-4f5b-81f1-7b807841f46e" providerId="ADAL" clId="{30A9A064-3EB2-3743-9EF0-E9BD5594CCD2}" dt="2020-10-25T19:01:46.865" v="24" actId="26606"/>
          <ac:spMkLst>
            <pc:docMk/>
            <pc:sldMk cId="0" sldId="274"/>
            <ac:spMk id="116" creationId="{E223798C-12AD-4B0C-A50C-D676347D67CF}"/>
          </ac:spMkLst>
        </pc:spChg>
        <pc:spChg chg="add del">
          <ac:chgData name="Mikołaj Leszczuk" userId="f51ff640-68ca-4f5b-81f1-7b807841f46e" providerId="ADAL" clId="{30A9A064-3EB2-3743-9EF0-E9BD5594CCD2}" dt="2020-10-25T19:02:34.334" v="30" actId="26606"/>
          <ac:spMkLst>
            <pc:docMk/>
            <pc:sldMk cId="0" sldId="274"/>
            <ac:spMk id="489"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1"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2" creationId="{00000000-0000-0000-0000-000000000000}"/>
          </ac:spMkLst>
        </pc:spChg>
        <pc:spChg chg="add del">
          <ac:chgData name="Mikołaj Leszczuk" userId="f51ff640-68ca-4f5b-81f1-7b807841f46e" providerId="ADAL" clId="{30A9A064-3EB2-3743-9EF0-E9BD5594CCD2}" dt="2020-10-25T19:02:34.334" v="30" actId="26606"/>
          <ac:spMkLst>
            <pc:docMk/>
            <pc:sldMk cId="0" sldId="274"/>
            <ac:spMk id="495" creationId="{53F29798-D584-4792-9B62-3F5F5C36D619}"/>
          </ac:spMkLst>
        </pc:spChg>
        <pc:picChg chg="mod ord">
          <ac:chgData name="Mikołaj Leszczuk" userId="f51ff640-68ca-4f5b-81f1-7b807841f46e" providerId="ADAL" clId="{30A9A064-3EB2-3743-9EF0-E9BD5594CCD2}" dt="2020-10-25T19:02:34.334" v="30" actId="26606"/>
          <ac:picMkLst>
            <pc:docMk/>
            <pc:sldMk cId="0" sldId="274"/>
            <ac:picMk id="490" creationId="{00000000-0000-0000-0000-000000000000}"/>
          </ac:picMkLst>
        </pc:picChg>
      </pc:sldChg>
      <pc:sldChg chg="addSp delSp modSp mod setBg setClrOvrMap">
        <pc:chgData name="Mikołaj Leszczuk" userId="f51ff640-68ca-4f5b-81f1-7b807841f46e" providerId="ADAL" clId="{30A9A064-3EB2-3743-9EF0-E9BD5594CCD2}" dt="2020-10-25T19:03:15.527" v="43" actId="26606"/>
        <pc:sldMkLst>
          <pc:docMk/>
          <pc:sldMk cId="0" sldId="275"/>
        </pc:sldMkLst>
        <pc:spChg chg="add del">
          <ac:chgData name="Mikołaj Leszczuk" userId="f51ff640-68ca-4f5b-81f1-7b807841f46e" providerId="ADAL" clId="{30A9A064-3EB2-3743-9EF0-E9BD5594CCD2}" dt="2020-10-25T19:02:30.657" v="27" actId="26606"/>
          <ac:spMkLst>
            <pc:docMk/>
            <pc:sldMk cId="0" sldId="275"/>
            <ac:spMk id="122" creationId="{53F29798-D584-4792-9B62-3F5F5C36D619}"/>
          </ac:spMkLst>
        </pc:spChg>
        <pc:spChg chg="add del">
          <ac:chgData name="Mikołaj Leszczuk" userId="f51ff640-68ca-4f5b-81f1-7b807841f46e" providerId="ADAL" clId="{30A9A064-3EB2-3743-9EF0-E9BD5594CCD2}" dt="2020-10-25T19:02:52.892" v="32" actId="26606"/>
          <ac:spMkLst>
            <pc:docMk/>
            <pc:sldMk cId="0" sldId="275"/>
            <ac:spMk id="124" creationId="{E223798C-12AD-4B0C-A50C-D676347D67CF}"/>
          </ac:spMkLst>
        </pc:spChg>
        <pc:spChg chg="add del">
          <ac:chgData name="Mikołaj Leszczuk" userId="f51ff640-68ca-4f5b-81f1-7b807841f46e" providerId="ADAL" clId="{30A9A064-3EB2-3743-9EF0-E9BD5594CCD2}" dt="2020-10-25T19:02:55.675" v="34" actId="26606"/>
          <ac:spMkLst>
            <pc:docMk/>
            <pc:sldMk cId="0" sldId="275"/>
            <ac:spMk id="126" creationId="{04357C93-F0CB-4A1C-8F77-4E9063789819}"/>
          </ac:spMkLst>
        </pc:spChg>
        <pc:spChg chg="add del">
          <ac:chgData name="Mikołaj Leszczuk" userId="f51ff640-68ca-4f5b-81f1-7b807841f46e" providerId="ADAL" clId="{30A9A064-3EB2-3743-9EF0-E9BD5594CCD2}" dt="2020-10-25T19:02:55.675" v="34" actId="26606"/>
          <ac:spMkLst>
            <pc:docMk/>
            <pc:sldMk cId="0" sldId="275"/>
            <ac:spMk id="128" creationId="{90F533E9-6690-41A8-A372-4C6C622D028D}"/>
          </ac:spMkLst>
        </pc:spChg>
        <pc:spChg chg="add del">
          <ac:chgData name="Mikołaj Leszczuk" userId="f51ff640-68ca-4f5b-81f1-7b807841f46e" providerId="ADAL" clId="{30A9A064-3EB2-3743-9EF0-E9BD5594CCD2}" dt="2020-10-25T19:03:03.077" v="38" actId="26606"/>
          <ac:spMkLst>
            <pc:docMk/>
            <pc:sldMk cId="0" sldId="275"/>
            <ac:spMk id="130" creationId="{EA83A145-578D-4A0B-94A7-AEAB2027D7EB}"/>
          </ac:spMkLst>
        </pc:spChg>
        <pc:spChg chg="add del">
          <ac:chgData name="Mikołaj Leszczuk" userId="f51ff640-68ca-4f5b-81f1-7b807841f46e" providerId="ADAL" clId="{30A9A064-3EB2-3743-9EF0-E9BD5594CCD2}" dt="2020-10-25T19:03:15.527" v="43" actId="26606"/>
          <ac:spMkLst>
            <pc:docMk/>
            <pc:sldMk cId="0" sldId="275"/>
            <ac:spMk id="498" creationId="{00000000-0000-0000-0000-000000000000}"/>
          </ac:spMkLst>
        </pc:spChg>
        <pc:spChg chg="mod">
          <ac:chgData name="Mikołaj Leszczuk" userId="f51ff640-68ca-4f5b-81f1-7b807841f46e" providerId="ADAL" clId="{30A9A064-3EB2-3743-9EF0-E9BD5594CCD2}" dt="2020-10-25T19:03:15.527" v="43" actId="26606"/>
          <ac:spMkLst>
            <pc:docMk/>
            <pc:sldMk cId="0" sldId="275"/>
            <ac:spMk id="499" creationId="{00000000-0000-0000-0000-000000000000}"/>
          </ac:spMkLst>
        </pc:spChg>
        <pc:spChg chg="mod ord">
          <ac:chgData name="Mikołaj Leszczuk" userId="f51ff640-68ca-4f5b-81f1-7b807841f46e" providerId="ADAL" clId="{30A9A064-3EB2-3743-9EF0-E9BD5594CCD2}" dt="2020-10-25T19:03:15.527" v="43" actId="26606"/>
          <ac:spMkLst>
            <pc:docMk/>
            <pc:sldMk cId="0" sldId="275"/>
            <ac:spMk id="500" creationId="{00000000-0000-0000-0000-000000000000}"/>
          </ac:spMkLst>
        </pc:spChg>
        <pc:spChg chg="add del">
          <ac:chgData name="Mikołaj Leszczuk" userId="f51ff640-68ca-4f5b-81f1-7b807841f46e" providerId="ADAL" clId="{30A9A064-3EB2-3743-9EF0-E9BD5594CCD2}" dt="2020-10-25T19:02:33.615" v="29" actId="26606"/>
          <ac:spMkLst>
            <pc:docMk/>
            <pc:sldMk cId="0" sldId="275"/>
            <ac:spMk id="503" creationId="{A254D376-7060-4491-9779-FC35E62F3F6F}"/>
          </ac:spMkLst>
        </pc:spChg>
        <pc:spChg chg="add del">
          <ac:chgData name="Mikołaj Leszczuk" userId="f51ff640-68ca-4f5b-81f1-7b807841f46e" providerId="ADAL" clId="{30A9A064-3EB2-3743-9EF0-E9BD5594CCD2}" dt="2020-10-25T19:02:52.892" v="32" actId="26606"/>
          <ac:spMkLst>
            <pc:docMk/>
            <pc:sldMk cId="0" sldId="275"/>
            <ac:spMk id="504" creationId="{16C5FA50-8D52-4617-AF91-5C7B1C8352F1}"/>
          </ac:spMkLst>
        </pc:spChg>
        <pc:spChg chg="add del">
          <ac:chgData name="Mikołaj Leszczuk" userId="f51ff640-68ca-4f5b-81f1-7b807841f46e" providerId="ADAL" clId="{30A9A064-3EB2-3743-9EF0-E9BD5594CCD2}" dt="2020-10-25T19:02:55.675" v="34" actId="26606"/>
          <ac:spMkLst>
            <pc:docMk/>
            <pc:sldMk cId="0" sldId="275"/>
            <ac:spMk id="506" creationId="{E45B1D5C-0827-4AF0-8186-11FC5A8B8B92}"/>
          </ac:spMkLst>
        </pc:spChg>
        <pc:spChg chg="add del">
          <ac:chgData name="Mikołaj Leszczuk" userId="f51ff640-68ca-4f5b-81f1-7b807841f46e" providerId="ADAL" clId="{30A9A064-3EB2-3743-9EF0-E9BD5594CCD2}" dt="2020-10-25T19:02:55.675" v="34" actId="26606"/>
          <ac:spMkLst>
            <pc:docMk/>
            <pc:sldMk cId="0" sldId="275"/>
            <ac:spMk id="507" creationId="{99413ED5-9ED4-4772-BCE4-2BCAE6B12E35}"/>
          </ac:spMkLst>
        </pc:spChg>
        <pc:spChg chg="add del">
          <ac:chgData name="Mikołaj Leszczuk" userId="f51ff640-68ca-4f5b-81f1-7b807841f46e" providerId="ADAL" clId="{30A9A064-3EB2-3743-9EF0-E9BD5594CCD2}" dt="2020-10-25T19:02:55.675" v="34" actId="26606"/>
          <ac:spMkLst>
            <pc:docMk/>
            <pc:sldMk cId="0" sldId="275"/>
            <ac:spMk id="508" creationId="{00000000-0000-0000-0000-000000000000}"/>
          </ac:spMkLst>
        </pc:spChg>
        <pc:spChg chg="add del">
          <ac:chgData name="Mikołaj Leszczuk" userId="f51ff640-68ca-4f5b-81f1-7b807841f46e" providerId="ADAL" clId="{30A9A064-3EB2-3743-9EF0-E9BD5594CCD2}" dt="2020-10-25T19:02:59.256" v="36" actId="26606"/>
          <ac:spMkLst>
            <pc:docMk/>
            <pc:sldMk cId="0" sldId="275"/>
            <ac:spMk id="510" creationId="{16C5FA50-8D52-4617-AF91-5C7B1C8352F1}"/>
          </ac:spMkLst>
        </pc:spChg>
        <pc:spChg chg="add del">
          <ac:chgData name="Mikołaj Leszczuk" userId="f51ff640-68ca-4f5b-81f1-7b807841f46e" providerId="ADAL" clId="{30A9A064-3EB2-3743-9EF0-E9BD5594CCD2}" dt="2020-10-25T19:02:59.256" v="36" actId="26606"/>
          <ac:spMkLst>
            <pc:docMk/>
            <pc:sldMk cId="0" sldId="275"/>
            <ac:spMk id="511" creationId="{E223798C-12AD-4B0C-A50C-D676347D67CF}"/>
          </ac:spMkLst>
        </pc:spChg>
        <pc:spChg chg="add del">
          <ac:chgData name="Mikołaj Leszczuk" userId="f51ff640-68ca-4f5b-81f1-7b807841f46e" providerId="ADAL" clId="{30A9A064-3EB2-3743-9EF0-E9BD5594CCD2}" dt="2020-10-25T19:03:03.077" v="38" actId="26606"/>
          <ac:spMkLst>
            <pc:docMk/>
            <pc:sldMk cId="0" sldId="275"/>
            <ac:spMk id="513" creationId="{19245A10-7F37-4569-80D2-2F692931E300}"/>
          </ac:spMkLst>
        </pc:spChg>
        <pc:spChg chg="add del">
          <ac:chgData name="Mikołaj Leszczuk" userId="f51ff640-68ca-4f5b-81f1-7b807841f46e" providerId="ADAL" clId="{30A9A064-3EB2-3743-9EF0-E9BD5594CCD2}" dt="2020-10-25T19:03:03.077" v="38" actId="26606"/>
          <ac:spMkLst>
            <pc:docMk/>
            <pc:sldMk cId="0" sldId="275"/>
            <ac:spMk id="514" creationId="{9267F70F-11C6-4597-9381-D0D80FC18FD9}"/>
          </ac:spMkLst>
        </pc:spChg>
        <pc:spChg chg="add del">
          <ac:chgData name="Mikołaj Leszczuk" userId="f51ff640-68ca-4f5b-81f1-7b807841f46e" providerId="ADAL" clId="{30A9A064-3EB2-3743-9EF0-E9BD5594CCD2}" dt="2020-10-25T19:03:03.077" v="38" actId="26606"/>
          <ac:spMkLst>
            <pc:docMk/>
            <pc:sldMk cId="0" sldId="275"/>
            <ac:spMk id="515" creationId="{2C20A93E-E407-4683-A405-147DE26132AD}"/>
          </ac:spMkLst>
        </pc:spChg>
        <pc:spChg chg="add del">
          <ac:chgData name="Mikołaj Leszczuk" userId="f51ff640-68ca-4f5b-81f1-7b807841f46e" providerId="ADAL" clId="{30A9A064-3EB2-3743-9EF0-E9BD5594CCD2}" dt="2020-10-25T19:03:03.077" v="38" actId="26606"/>
          <ac:spMkLst>
            <pc:docMk/>
            <pc:sldMk cId="0" sldId="275"/>
            <ac:spMk id="516" creationId="{9E8E3DD9-D235-48D9-A0EC-D6817EC84B75}"/>
          </ac:spMkLst>
        </pc:spChg>
        <pc:spChg chg="add del">
          <ac:chgData name="Mikołaj Leszczuk" userId="f51ff640-68ca-4f5b-81f1-7b807841f46e" providerId="ADAL" clId="{30A9A064-3EB2-3743-9EF0-E9BD5594CCD2}" dt="2020-10-25T19:03:03.077" v="38" actId="26606"/>
          <ac:spMkLst>
            <pc:docMk/>
            <pc:sldMk cId="0" sldId="275"/>
            <ac:spMk id="517" creationId="{00000000-0000-0000-0000-000000000000}"/>
          </ac:spMkLst>
        </pc:spChg>
        <pc:spChg chg="add del">
          <ac:chgData name="Mikołaj Leszczuk" userId="f51ff640-68ca-4f5b-81f1-7b807841f46e" providerId="ADAL" clId="{30A9A064-3EB2-3743-9EF0-E9BD5594CCD2}" dt="2020-10-25T19:03:10.415" v="40" actId="26606"/>
          <ac:spMkLst>
            <pc:docMk/>
            <pc:sldMk cId="0" sldId="275"/>
            <ac:spMk id="519" creationId="{16C5FA50-8D52-4617-AF91-5C7B1C8352F1}"/>
          </ac:spMkLst>
        </pc:spChg>
        <pc:spChg chg="add del">
          <ac:chgData name="Mikołaj Leszczuk" userId="f51ff640-68ca-4f5b-81f1-7b807841f46e" providerId="ADAL" clId="{30A9A064-3EB2-3743-9EF0-E9BD5594CCD2}" dt="2020-10-25T19:03:10.415" v="40" actId="26606"/>
          <ac:spMkLst>
            <pc:docMk/>
            <pc:sldMk cId="0" sldId="275"/>
            <ac:spMk id="520" creationId="{E223798C-12AD-4B0C-A50C-D676347D67CF}"/>
          </ac:spMkLst>
        </pc:spChg>
        <pc:spChg chg="add del">
          <ac:chgData name="Mikołaj Leszczuk" userId="f51ff640-68ca-4f5b-81f1-7b807841f46e" providerId="ADAL" clId="{30A9A064-3EB2-3743-9EF0-E9BD5594CCD2}" dt="2020-10-25T19:03:15.497" v="42" actId="26606"/>
          <ac:spMkLst>
            <pc:docMk/>
            <pc:sldMk cId="0" sldId="275"/>
            <ac:spMk id="522" creationId="{BEE73255-8084-4DF9-BB0B-15EAC92E2CB9}"/>
          </ac:spMkLst>
        </pc:spChg>
        <pc:spChg chg="add del">
          <ac:chgData name="Mikołaj Leszczuk" userId="f51ff640-68ca-4f5b-81f1-7b807841f46e" providerId="ADAL" clId="{30A9A064-3EB2-3743-9EF0-E9BD5594CCD2}" dt="2020-10-25T19:03:15.497" v="42" actId="26606"/>
          <ac:spMkLst>
            <pc:docMk/>
            <pc:sldMk cId="0" sldId="275"/>
            <ac:spMk id="523" creationId="{67048353-8981-459A-9BC6-9711CE462E06}"/>
          </ac:spMkLst>
        </pc:spChg>
        <pc:spChg chg="add">
          <ac:chgData name="Mikołaj Leszczuk" userId="f51ff640-68ca-4f5b-81f1-7b807841f46e" providerId="ADAL" clId="{30A9A064-3EB2-3743-9EF0-E9BD5594CCD2}" dt="2020-10-25T19:03:15.527" v="43" actId="26606"/>
          <ac:spMkLst>
            <pc:docMk/>
            <pc:sldMk cId="0" sldId="275"/>
            <ac:spMk id="525" creationId="{16C5FA50-8D52-4617-AF91-5C7B1C8352F1}"/>
          </ac:spMkLst>
        </pc:spChg>
        <pc:spChg chg="add">
          <ac:chgData name="Mikołaj Leszczuk" userId="f51ff640-68ca-4f5b-81f1-7b807841f46e" providerId="ADAL" clId="{30A9A064-3EB2-3743-9EF0-E9BD5594CCD2}" dt="2020-10-25T19:03:15.527" v="43" actId="26606"/>
          <ac:spMkLst>
            <pc:docMk/>
            <pc:sldMk cId="0" sldId="275"/>
            <ac:spMk id="526" creationId="{E223798C-12AD-4B0C-A50C-D676347D67CF}"/>
          </ac:spMkLst>
        </pc:spChg>
        <pc:picChg chg="mod">
          <ac:chgData name="Mikołaj Leszczuk" userId="f51ff640-68ca-4f5b-81f1-7b807841f46e" providerId="ADAL" clId="{30A9A064-3EB2-3743-9EF0-E9BD5594CCD2}" dt="2020-10-25T19:03:15.527" v="43" actId="26606"/>
          <ac:picMkLst>
            <pc:docMk/>
            <pc:sldMk cId="0" sldId="275"/>
            <ac:picMk id="501" creationId="{00000000-0000-0000-0000-000000000000}"/>
          </ac:picMkLst>
        </pc:picChg>
      </pc:sldChg>
      <pc:sldChg chg="addSp delSp modSp mod setBg">
        <pc:chgData name="Mikołaj Leszczuk" userId="f51ff640-68ca-4f5b-81f1-7b807841f46e" providerId="ADAL" clId="{30A9A064-3EB2-3743-9EF0-E9BD5594CCD2}" dt="2020-10-25T19:03:52.039" v="44" actId="26606"/>
        <pc:sldMkLst>
          <pc:docMk/>
          <pc:sldMk cId="0" sldId="276"/>
        </pc:sldMkLst>
        <pc:spChg chg="add">
          <ac:chgData name="Mikołaj Leszczuk" userId="f51ff640-68ca-4f5b-81f1-7b807841f46e" providerId="ADAL" clId="{30A9A064-3EB2-3743-9EF0-E9BD5594CCD2}" dt="2020-10-25T19:03:52.039" v="44" actId="26606"/>
          <ac:spMkLst>
            <pc:docMk/>
            <pc:sldMk cId="0" sldId="276"/>
            <ac:spMk id="131" creationId="{7CA0DAA6-33B8-4A25-810D-2F4D816FB40E}"/>
          </ac:spMkLst>
        </pc:spChg>
        <pc:spChg chg="mod">
          <ac:chgData name="Mikołaj Leszczuk" userId="f51ff640-68ca-4f5b-81f1-7b807841f46e" providerId="ADAL" clId="{30A9A064-3EB2-3743-9EF0-E9BD5594CCD2}" dt="2020-10-25T19:03:52.039" v="44" actId="26606"/>
          <ac:spMkLst>
            <pc:docMk/>
            <pc:sldMk cId="0" sldId="276"/>
            <ac:spMk id="506" creationId="{00000000-0000-0000-0000-000000000000}"/>
          </ac:spMkLst>
        </pc:spChg>
        <pc:spChg chg="mod">
          <ac:chgData name="Mikołaj Leszczuk" userId="f51ff640-68ca-4f5b-81f1-7b807841f46e" providerId="ADAL" clId="{30A9A064-3EB2-3743-9EF0-E9BD5594CCD2}" dt="2020-10-25T19:03:52.039" v="44" actId="26606"/>
          <ac:spMkLst>
            <pc:docMk/>
            <pc:sldMk cId="0" sldId="276"/>
            <ac:spMk id="507" creationId="{00000000-0000-0000-0000-000000000000}"/>
          </ac:spMkLst>
        </pc:spChg>
        <pc:spChg chg="mod ord">
          <ac:chgData name="Mikołaj Leszczuk" userId="f51ff640-68ca-4f5b-81f1-7b807841f46e" providerId="ADAL" clId="{30A9A064-3EB2-3743-9EF0-E9BD5594CCD2}" dt="2020-10-25T19:03:52.039" v="44" actId="26606"/>
          <ac:spMkLst>
            <pc:docMk/>
            <pc:sldMk cId="0" sldId="276"/>
            <ac:spMk id="508" creationId="{00000000-0000-0000-0000-000000000000}"/>
          </ac:spMkLst>
        </pc:spChg>
        <pc:spChg chg="del">
          <ac:chgData name="Mikołaj Leszczuk" userId="f51ff640-68ca-4f5b-81f1-7b807841f46e" providerId="ADAL" clId="{30A9A064-3EB2-3743-9EF0-E9BD5594CCD2}" dt="2020-10-25T19:03:52.039" v="44" actId="26606"/>
          <ac:spMkLst>
            <pc:docMk/>
            <pc:sldMk cId="0" sldId="276"/>
            <ac:spMk id="510" creationId="{00000000-0000-0000-0000-000000000000}"/>
          </ac:spMkLst>
        </pc:spChg>
        <pc:picChg chg="mod">
          <ac:chgData name="Mikołaj Leszczuk" userId="f51ff640-68ca-4f5b-81f1-7b807841f46e" providerId="ADAL" clId="{30A9A064-3EB2-3743-9EF0-E9BD5594CCD2}" dt="2020-10-25T19:03:52.039" v="44" actId="26606"/>
          <ac:picMkLst>
            <pc:docMk/>
            <pc:sldMk cId="0" sldId="276"/>
            <ac:picMk id="509" creationId="{00000000-0000-0000-0000-000000000000}"/>
          </ac:picMkLst>
        </pc:picChg>
      </pc:sldChg>
      <pc:sldChg chg="addSp delSp modSp mod setBg">
        <pc:chgData name="Mikołaj Leszczuk" userId="f51ff640-68ca-4f5b-81f1-7b807841f46e" providerId="ADAL" clId="{30A9A064-3EB2-3743-9EF0-E9BD5594CCD2}" dt="2020-10-25T19:04:32.150" v="49" actId="26606"/>
        <pc:sldMkLst>
          <pc:docMk/>
          <pc:sldMk cId="0" sldId="277"/>
        </pc:sldMkLst>
        <pc:spChg chg="add del">
          <ac:chgData name="Mikołaj Leszczuk" userId="f51ff640-68ca-4f5b-81f1-7b807841f46e" providerId="ADAL" clId="{30A9A064-3EB2-3743-9EF0-E9BD5594CCD2}" dt="2020-10-25T19:04:32.150" v="49" actId="26606"/>
          <ac:spMkLst>
            <pc:docMk/>
            <pc:sldMk cId="0" sldId="277"/>
            <ac:spMk id="75" creationId="{68575C10-8187-4AC4-AD72-C754EAFD2867}"/>
          </ac:spMkLst>
        </pc:spChg>
        <pc:spChg chg="add del">
          <ac:chgData name="Mikołaj Leszczuk" userId="f51ff640-68ca-4f5b-81f1-7b807841f46e" providerId="ADAL" clId="{30A9A064-3EB2-3743-9EF0-E9BD5594CCD2}" dt="2020-10-25T19:04:32.038" v="48" actId="26606"/>
          <ac:spMkLst>
            <pc:docMk/>
            <pc:sldMk cId="0" sldId="277"/>
            <ac:spMk id="140" creationId="{DCC231C8-C761-4B31-9B1C-C6D19248C6B3}"/>
          </ac:spMkLst>
        </pc:spChg>
        <pc:spChg chg="add">
          <ac:chgData name="Mikołaj Leszczuk" userId="f51ff640-68ca-4f5b-81f1-7b807841f46e" providerId="ADAL" clId="{30A9A064-3EB2-3743-9EF0-E9BD5594CCD2}" dt="2020-10-25T19:04:32.150" v="49" actId="26606"/>
          <ac:spMkLst>
            <pc:docMk/>
            <pc:sldMk cId="0" sldId="277"/>
            <ac:spMk id="142" creationId="{2D92A3ED-9854-4AD9-88FB-0EC89C93961E}"/>
          </ac:spMkLst>
        </pc:spChg>
        <pc:spChg chg="mod">
          <ac:chgData name="Mikołaj Leszczuk" userId="f51ff640-68ca-4f5b-81f1-7b807841f46e" providerId="ADAL" clId="{30A9A064-3EB2-3743-9EF0-E9BD5594CCD2}" dt="2020-10-25T19:04:32.150" v="49" actId="26606"/>
          <ac:spMkLst>
            <pc:docMk/>
            <pc:sldMk cId="0" sldId="277"/>
            <ac:spMk id="515" creationId="{00000000-0000-0000-0000-000000000000}"/>
          </ac:spMkLst>
        </pc:spChg>
        <pc:spChg chg="del">
          <ac:chgData name="Mikołaj Leszczuk" userId="f51ff640-68ca-4f5b-81f1-7b807841f46e" providerId="ADAL" clId="{30A9A064-3EB2-3743-9EF0-E9BD5594CCD2}" dt="2020-10-25T19:04:10.342" v="45" actId="26606"/>
          <ac:spMkLst>
            <pc:docMk/>
            <pc:sldMk cId="0" sldId="277"/>
            <ac:spMk id="516" creationId="{00000000-0000-0000-0000-000000000000}"/>
          </ac:spMkLst>
        </pc:spChg>
        <pc:spChg chg="mod">
          <ac:chgData name="Mikołaj Leszczuk" userId="f51ff640-68ca-4f5b-81f1-7b807841f46e" providerId="ADAL" clId="{30A9A064-3EB2-3743-9EF0-E9BD5594CCD2}" dt="2020-10-25T19:04:32.150" v="49" actId="26606"/>
          <ac:spMkLst>
            <pc:docMk/>
            <pc:sldMk cId="0" sldId="277"/>
            <ac:spMk id="517" creationId="{00000000-0000-0000-0000-000000000000}"/>
          </ac:spMkLst>
        </pc:spChg>
        <pc:spChg chg="add">
          <ac:chgData name="Mikołaj Leszczuk" userId="f51ff640-68ca-4f5b-81f1-7b807841f46e" providerId="ADAL" clId="{30A9A064-3EB2-3743-9EF0-E9BD5594CCD2}" dt="2020-10-25T19:04:32.150" v="49" actId="26606"/>
          <ac:spMkLst>
            <pc:docMk/>
            <pc:sldMk cId="0" sldId="277"/>
            <ac:spMk id="521" creationId="{C1DEB374-A1D0-48A1-B178-959E6F2433E6}"/>
          </ac:spMkLst>
        </pc:spChg>
        <pc:graphicFrameChg chg="add mod modGraphic">
          <ac:chgData name="Mikołaj Leszczuk" userId="f51ff640-68ca-4f5b-81f1-7b807841f46e" providerId="ADAL" clId="{30A9A064-3EB2-3743-9EF0-E9BD5594CCD2}" dt="2020-10-25T19:04:32.150" v="49" actId="26606"/>
          <ac:graphicFrameMkLst>
            <pc:docMk/>
            <pc:sldMk cId="0" sldId="277"/>
            <ac:graphicFrameMk id="519" creationId="{F5AFB6EC-37F9-4479-80EE-976892F8C1A5}"/>
          </ac:graphicFrameMkLst>
        </pc:graphicFrameChg>
        <pc:cxnChg chg="add del">
          <ac:chgData name="Mikołaj Leszczuk" userId="f51ff640-68ca-4f5b-81f1-7b807841f46e" providerId="ADAL" clId="{30A9A064-3EB2-3743-9EF0-E9BD5594CCD2}" dt="2020-10-25T19:04:32.150" v="49" actId="26606"/>
          <ac:cxnSpMkLst>
            <pc:docMk/>
            <pc:sldMk cId="0" sldId="277"/>
            <ac:cxnSpMk id="77" creationId="{74E776C9-ED67-41B7-B3A3-4DF76EF3ACEE}"/>
          </ac:cxnSpMkLst>
        </pc:cxnChg>
      </pc:sldChg>
      <pc:sldChg chg="addSp modSp mod setBg">
        <pc:chgData name="Mikołaj Leszczuk" userId="f51ff640-68ca-4f5b-81f1-7b807841f46e" providerId="ADAL" clId="{30A9A064-3EB2-3743-9EF0-E9BD5594CCD2}" dt="2020-10-25T19:04:57.188" v="50" actId="26606"/>
        <pc:sldMkLst>
          <pc:docMk/>
          <pc:sldMk cId="0" sldId="278"/>
        </pc:sldMkLst>
        <pc:spChg chg="add">
          <ac:chgData name="Mikołaj Leszczuk" userId="f51ff640-68ca-4f5b-81f1-7b807841f46e" providerId="ADAL" clId="{30A9A064-3EB2-3743-9EF0-E9BD5594CCD2}" dt="2020-10-25T19:04:57.188" v="50" actId="26606"/>
          <ac:spMkLst>
            <pc:docMk/>
            <pc:sldMk cId="0" sldId="278"/>
            <ac:spMk id="81" creationId="{5C55F0BA-7D8B-4753-AB68-D54E59A24A9D}"/>
          </ac:spMkLst>
        </pc:spChg>
        <pc:spChg chg="mod">
          <ac:chgData name="Mikołaj Leszczuk" userId="f51ff640-68ca-4f5b-81f1-7b807841f46e" providerId="ADAL" clId="{30A9A064-3EB2-3743-9EF0-E9BD5594CCD2}" dt="2020-10-25T19:04:57.188" v="50" actId="26606"/>
          <ac:spMkLst>
            <pc:docMk/>
            <pc:sldMk cId="0" sldId="278"/>
            <ac:spMk id="522" creationId="{00000000-0000-0000-0000-000000000000}"/>
          </ac:spMkLst>
        </pc:spChg>
        <pc:spChg chg="mod ord">
          <ac:chgData name="Mikołaj Leszczuk" userId="f51ff640-68ca-4f5b-81f1-7b807841f46e" providerId="ADAL" clId="{30A9A064-3EB2-3743-9EF0-E9BD5594CCD2}" dt="2020-10-25T19:04:57.188" v="50" actId="26606"/>
          <ac:spMkLst>
            <pc:docMk/>
            <pc:sldMk cId="0" sldId="278"/>
            <ac:spMk id="523" creationId="{00000000-0000-0000-0000-000000000000}"/>
          </ac:spMkLst>
        </pc:spChg>
        <pc:picChg chg="mod">
          <ac:chgData name="Mikołaj Leszczuk" userId="f51ff640-68ca-4f5b-81f1-7b807841f46e" providerId="ADAL" clId="{30A9A064-3EB2-3743-9EF0-E9BD5594CCD2}" dt="2020-10-25T19:04:57.188" v="50" actId="26606"/>
          <ac:picMkLst>
            <pc:docMk/>
            <pc:sldMk cId="0" sldId="278"/>
            <ac:picMk id="524" creationId="{00000000-0000-0000-0000-000000000000}"/>
          </ac:picMkLst>
        </pc:picChg>
      </pc:sldChg>
      <pc:sldChg chg="addSp delSp modSp mod setBg">
        <pc:chgData name="Mikołaj Leszczuk" userId="f51ff640-68ca-4f5b-81f1-7b807841f46e" providerId="ADAL" clId="{30A9A064-3EB2-3743-9EF0-E9BD5594CCD2}" dt="2020-10-25T19:06:12.327" v="61" actId="26606"/>
        <pc:sldMkLst>
          <pc:docMk/>
          <pc:sldMk cId="0" sldId="280"/>
        </pc:sldMkLst>
        <pc:spChg chg="add del">
          <ac:chgData name="Mikołaj Leszczuk" userId="f51ff640-68ca-4f5b-81f1-7b807841f46e" providerId="ADAL" clId="{30A9A064-3EB2-3743-9EF0-E9BD5594CCD2}" dt="2020-10-25T19:05:13.582" v="52" actId="26606"/>
          <ac:spMkLst>
            <pc:docMk/>
            <pc:sldMk cId="0" sldId="280"/>
            <ac:spMk id="112" creationId="{81AEB8A9-B768-4E30-BA55-D919E6687343}"/>
          </ac:spMkLst>
        </pc:spChg>
        <pc:spChg chg="mod">
          <ac:chgData name="Mikołaj Leszczuk" userId="f51ff640-68ca-4f5b-81f1-7b807841f46e" providerId="ADAL" clId="{30A9A064-3EB2-3743-9EF0-E9BD5594CCD2}" dt="2020-10-25T19:06:12.327" v="61" actId="26606"/>
          <ac:spMkLst>
            <pc:docMk/>
            <pc:sldMk cId="0" sldId="280"/>
            <ac:spMk id="550"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1"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2"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3"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5" creationId="{00000000-0000-0000-0000-000000000000}"/>
          </ac:spMkLst>
        </pc:spChg>
        <pc:spChg chg="add del">
          <ac:chgData name="Mikołaj Leszczuk" userId="f51ff640-68ca-4f5b-81f1-7b807841f46e" providerId="ADAL" clId="{30A9A064-3EB2-3743-9EF0-E9BD5594CCD2}" dt="2020-10-25T19:06:12.327" v="61" actId="26606"/>
          <ac:spMkLst>
            <pc:docMk/>
            <pc:sldMk cId="0" sldId="280"/>
            <ac:spMk id="557" creationId="{81AEB8A9-B768-4E30-BA55-D919E6687343}"/>
          </ac:spMkLst>
        </pc:spChg>
        <pc:picChg chg="mod">
          <ac:chgData name="Mikołaj Leszczuk" userId="f51ff640-68ca-4f5b-81f1-7b807841f46e" providerId="ADAL" clId="{30A9A064-3EB2-3743-9EF0-E9BD5594CCD2}" dt="2020-10-25T19:06:12.327" v="61" actId="26606"/>
          <ac:picMkLst>
            <pc:docMk/>
            <pc:sldMk cId="0" sldId="280"/>
            <ac:picMk id="554" creationId="{00000000-0000-0000-0000-000000000000}"/>
          </ac:picMkLst>
        </pc:picChg>
      </pc:sldChg>
      <pc:sldChg chg="addSp delSp modSp mod setBg">
        <pc:chgData name="Mikołaj Leszczuk" userId="f51ff640-68ca-4f5b-81f1-7b807841f46e" providerId="ADAL" clId="{30A9A064-3EB2-3743-9EF0-E9BD5594CCD2}" dt="2020-10-25T19:07:42.649" v="74" actId="26606"/>
        <pc:sldMkLst>
          <pc:docMk/>
          <pc:sldMk cId="0" sldId="282"/>
        </pc:sldMkLst>
        <pc:spChg chg="add del">
          <ac:chgData name="Mikołaj Leszczuk" userId="f51ff640-68ca-4f5b-81f1-7b807841f46e" providerId="ADAL" clId="{30A9A064-3EB2-3743-9EF0-E9BD5594CCD2}" dt="2020-10-25T19:06:01.590" v="55" actId="26606"/>
          <ac:spMkLst>
            <pc:docMk/>
            <pc:sldMk cId="0" sldId="282"/>
            <ac:spMk id="129" creationId="{F4C0B10B-D2C4-4A54-AFAD-3D27DF88BB37}"/>
          </ac:spMkLst>
        </pc:spChg>
        <pc:spChg chg="add del">
          <ac:chgData name="Mikołaj Leszczuk" userId="f51ff640-68ca-4f5b-81f1-7b807841f46e" providerId="ADAL" clId="{30A9A064-3EB2-3743-9EF0-E9BD5594CCD2}" dt="2020-10-25T19:06:09.847" v="59" actId="26606"/>
          <ac:spMkLst>
            <pc:docMk/>
            <pc:sldMk cId="0" sldId="282"/>
            <ac:spMk id="133"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157" creationId="{D6C80E47-971C-437F-B030-191115B01D68}"/>
          </ac:spMkLst>
        </pc:spChg>
        <pc:spChg chg="mod">
          <ac:chgData name="Mikołaj Leszczuk" userId="f51ff640-68ca-4f5b-81f1-7b807841f46e" providerId="ADAL" clId="{30A9A064-3EB2-3743-9EF0-E9BD5594CCD2}" dt="2020-10-25T19:07:42.649" v="74" actId="26606"/>
          <ac:spMkLst>
            <pc:docMk/>
            <pc:sldMk cId="0" sldId="282"/>
            <ac:spMk id="569" creationId="{00000000-0000-0000-0000-000000000000}"/>
          </ac:spMkLst>
        </pc:spChg>
        <pc:spChg chg="add del mod ord">
          <ac:chgData name="Mikołaj Leszczuk" userId="f51ff640-68ca-4f5b-81f1-7b807841f46e" providerId="ADAL" clId="{30A9A064-3EB2-3743-9EF0-E9BD5594CCD2}" dt="2020-10-25T19:07:42.649" v="74" actId="26606"/>
          <ac:spMkLst>
            <pc:docMk/>
            <pc:sldMk cId="0" sldId="282"/>
            <ac:spMk id="571" creationId="{00000000-0000-0000-0000-000000000000}"/>
          </ac:spMkLst>
        </pc:spChg>
        <pc:spChg chg="mod ord">
          <ac:chgData name="Mikołaj Leszczuk" userId="f51ff640-68ca-4f5b-81f1-7b807841f46e" providerId="ADAL" clId="{30A9A064-3EB2-3743-9EF0-E9BD5594CCD2}" dt="2020-10-25T19:07:42.649" v="74" actId="26606"/>
          <ac:spMkLst>
            <pc:docMk/>
            <pc:sldMk cId="0" sldId="282"/>
            <ac:spMk id="572" creationId="{00000000-0000-0000-0000-000000000000}"/>
          </ac:spMkLst>
        </pc:spChg>
        <pc:spChg chg="add del">
          <ac:chgData name="Mikołaj Leszczuk" userId="f51ff640-68ca-4f5b-81f1-7b807841f46e" providerId="ADAL" clId="{30A9A064-3EB2-3743-9EF0-E9BD5594CCD2}" dt="2020-10-25T19:06:05.278" v="57" actId="26606"/>
          <ac:spMkLst>
            <pc:docMk/>
            <pc:sldMk cId="0" sldId="282"/>
            <ac:spMk id="574" creationId="{217BE31F-A129-45DD-8071-A63EC47D943A}"/>
          </ac:spMkLst>
        </pc:spChg>
        <pc:spChg chg="add del">
          <ac:chgData name="Mikołaj Leszczuk" userId="f51ff640-68ca-4f5b-81f1-7b807841f46e" providerId="ADAL" clId="{30A9A064-3EB2-3743-9EF0-E9BD5594CCD2}" dt="2020-10-25T19:06:28.718" v="63" actId="26606"/>
          <ac:spMkLst>
            <pc:docMk/>
            <pc:sldMk cId="0" sldId="282"/>
            <ac:spMk id="576" creationId="{C3896A03-3945-419A-B66B-4EE266EDD152}"/>
          </ac:spMkLst>
        </pc:spChg>
        <pc:spChg chg="add del">
          <ac:chgData name="Mikołaj Leszczuk" userId="f51ff640-68ca-4f5b-81f1-7b807841f46e" providerId="ADAL" clId="{30A9A064-3EB2-3743-9EF0-E9BD5594CCD2}" dt="2020-10-25T19:06:28.718" v="63" actId="26606"/>
          <ac:spMkLst>
            <pc:docMk/>
            <pc:sldMk cId="0" sldId="282"/>
            <ac:spMk id="577" creationId="{B34F5AD2-EDBD-4BBD-A55C-EAFFD0C7097A}"/>
          </ac:spMkLst>
        </pc:spChg>
        <pc:spChg chg="add del">
          <ac:chgData name="Mikołaj Leszczuk" userId="f51ff640-68ca-4f5b-81f1-7b807841f46e" providerId="ADAL" clId="{30A9A064-3EB2-3743-9EF0-E9BD5594CCD2}" dt="2020-10-25T19:06:28.718" v="63" actId="26606"/>
          <ac:spMkLst>
            <pc:docMk/>
            <pc:sldMk cId="0" sldId="282"/>
            <ac:spMk id="578" creationId="{450D3AD2-FA80-415F-A9CE-54D884561CD7}"/>
          </ac:spMkLst>
        </pc:spChg>
        <pc:spChg chg="add del">
          <ac:chgData name="Mikołaj Leszczuk" userId="f51ff640-68ca-4f5b-81f1-7b807841f46e" providerId="ADAL" clId="{30A9A064-3EB2-3743-9EF0-E9BD5594CCD2}" dt="2020-10-25T19:06:34.206" v="65" actId="26606"/>
          <ac:spMkLst>
            <pc:docMk/>
            <pc:sldMk cId="0" sldId="282"/>
            <ac:spMk id="579" creationId="{B775CD93-9DF2-48CB-9F57-1BCA9A46C7FA}"/>
          </ac:spMkLst>
        </pc:spChg>
        <pc:spChg chg="add del">
          <ac:chgData name="Mikołaj Leszczuk" userId="f51ff640-68ca-4f5b-81f1-7b807841f46e" providerId="ADAL" clId="{30A9A064-3EB2-3743-9EF0-E9BD5594CCD2}" dt="2020-10-25T19:06:34.206" v="65" actId="26606"/>
          <ac:spMkLst>
            <pc:docMk/>
            <pc:sldMk cId="0" sldId="282"/>
            <ac:spMk id="580" creationId="{6166C6D1-23AC-49C4-BA07-238E4E9F8CEB}"/>
          </ac:spMkLst>
        </pc:spChg>
        <pc:spChg chg="add del">
          <ac:chgData name="Mikołaj Leszczuk" userId="f51ff640-68ca-4f5b-81f1-7b807841f46e" providerId="ADAL" clId="{30A9A064-3EB2-3743-9EF0-E9BD5594CCD2}" dt="2020-10-25T19:06:34.206" v="65" actId="26606"/>
          <ac:spMkLst>
            <pc:docMk/>
            <pc:sldMk cId="0" sldId="282"/>
            <ac:spMk id="581" creationId="{1C091803-41C2-48E0-9228-5148460C7479}"/>
          </ac:spMkLst>
        </pc:spChg>
        <pc:spChg chg="add del">
          <ac:chgData name="Mikołaj Leszczuk" userId="f51ff640-68ca-4f5b-81f1-7b807841f46e" providerId="ADAL" clId="{30A9A064-3EB2-3743-9EF0-E9BD5594CCD2}" dt="2020-10-25T19:06:09.847" v="59" actId="26606"/>
          <ac:spMkLst>
            <pc:docMk/>
            <pc:sldMk cId="0" sldId="282"/>
            <ac:spMk id="582" creationId="{B775CD93-9DF2-48CB-9F57-1BCA9A46C7FA}"/>
          </ac:spMkLst>
        </pc:spChg>
        <pc:spChg chg="add del">
          <ac:chgData name="Mikołaj Leszczuk" userId="f51ff640-68ca-4f5b-81f1-7b807841f46e" providerId="ADAL" clId="{30A9A064-3EB2-3743-9EF0-E9BD5594CCD2}" dt="2020-10-25T19:06:09.847" v="59" actId="26606"/>
          <ac:spMkLst>
            <pc:docMk/>
            <pc:sldMk cId="0" sldId="282"/>
            <ac:spMk id="583"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4" creationId="{B775CD93-9DF2-48CB-9F57-1BCA9A46C7FA}"/>
          </ac:spMkLst>
        </pc:spChg>
        <pc:spChg chg="add del">
          <ac:chgData name="Mikołaj Leszczuk" userId="f51ff640-68ca-4f5b-81f1-7b807841f46e" providerId="ADAL" clId="{30A9A064-3EB2-3743-9EF0-E9BD5594CCD2}" dt="2020-10-25T19:06:40.567" v="67" actId="26606"/>
          <ac:spMkLst>
            <pc:docMk/>
            <pc:sldMk cId="0" sldId="282"/>
            <ac:spMk id="585"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6"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587" creationId="{A2CB7B99-EF7B-4B50-85F9-BD6639D876D2}"/>
          </ac:spMkLst>
        </pc:spChg>
        <pc:spChg chg="add del">
          <ac:chgData name="Mikołaj Leszczuk" userId="f51ff640-68ca-4f5b-81f1-7b807841f46e" providerId="ADAL" clId="{30A9A064-3EB2-3743-9EF0-E9BD5594CCD2}" dt="2020-10-25T19:06:46.842" v="69" actId="26606"/>
          <ac:spMkLst>
            <pc:docMk/>
            <pc:sldMk cId="0" sldId="282"/>
            <ac:spMk id="588" creationId="{3CD1EA40-7116-4FCB-9369-70F29FAA91EC}"/>
          </ac:spMkLst>
        </pc:spChg>
        <pc:spChg chg="add del">
          <ac:chgData name="Mikołaj Leszczuk" userId="f51ff640-68ca-4f5b-81f1-7b807841f46e" providerId="ADAL" clId="{30A9A064-3EB2-3743-9EF0-E9BD5594CCD2}" dt="2020-10-25T19:06:46.842" v="69" actId="26606"/>
          <ac:spMkLst>
            <pc:docMk/>
            <pc:sldMk cId="0" sldId="282"/>
            <ac:spMk id="589" creationId="{BF647E38-F93D-4661-8D77-CE13EEB65B5A}"/>
          </ac:spMkLst>
        </pc:spChg>
        <pc:spChg chg="add">
          <ac:chgData name="Mikołaj Leszczuk" userId="f51ff640-68ca-4f5b-81f1-7b807841f46e" providerId="ADAL" clId="{30A9A064-3EB2-3743-9EF0-E9BD5594CCD2}" dt="2020-10-25T19:07:42.649" v="74" actId="26606"/>
          <ac:spMkLst>
            <pc:docMk/>
            <pc:sldMk cId="0" sldId="282"/>
            <ac:spMk id="590" creationId="{B775CD93-9DF2-48CB-9F57-1BCA9A46C7FA}"/>
          </ac:spMkLst>
        </pc:spChg>
        <pc:spChg chg="add">
          <ac:chgData name="Mikołaj Leszczuk" userId="f51ff640-68ca-4f5b-81f1-7b807841f46e" providerId="ADAL" clId="{30A9A064-3EB2-3743-9EF0-E9BD5594CCD2}" dt="2020-10-25T19:07:42.649" v="74" actId="26606"/>
          <ac:spMkLst>
            <pc:docMk/>
            <pc:sldMk cId="0" sldId="282"/>
            <ac:spMk id="592" creationId="{6166C6D1-23AC-49C4-BA07-238E4E9F8CEB}"/>
          </ac:spMkLst>
        </pc:spChg>
        <pc:spChg chg="add">
          <ac:chgData name="Mikołaj Leszczuk" userId="f51ff640-68ca-4f5b-81f1-7b807841f46e" providerId="ADAL" clId="{30A9A064-3EB2-3743-9EF0-E9BD5594CCD2}" dt="2020-10-25T19:07:42.649" v="74" actId="26606"/>
          <ac:spMkLst>
            <pc:docMk/>
            <pc:sldMk cId="0" sldId="282"/>
            <ac:spMk id="594" creationId="{1C091803-41C2-48E0-9228-5148460C7479}"/>
          </ac:spMkLst>
        </pc:spChg>
        <pc:grpChg chg="add del">
          <ac:chgData name="Mikołaj Leszczuk" userId="f51ff640-68ca-4f5b-81f1-7b807841f46e" providerId="ADAL" clId="{30A9A064-3EB2-3743-9EF0-E9BD5594CCD2}" dt="2020-10-25T19:06:01.590" v="55" actId="26606"/>
          <ac:grpSpMkLst>
            <pc:docMk/>
            <pc:sldMk cId="0" sldId="282"/>
            <ac:grpSpMk id="131" creationId="{B6BADB90-C74B-40D6-86DC-503F65FCE8DC}"/>
          </ac:grpSpMkLst>
        </pc:grpChg>
        <pc:grpChg chg="add del">
          <ac:chgData name="Mikołaj Leszczuk" userId="f51ff640-68ca-4f5b-81f1-7b807841f46e" providerId="ADAL" clId="{30A9A064-3EB2-3743-9EF0-E9BD5594CCD2}" dt="2020-10-25T19:06:46.842" v="69" actId="26606"/>
          <ac:grpSpMkLst>
            <pc:docMk/>
            <pc:sldMk cId="0" sldId="282"/>
            <ac:grpSpMk id="135" creationId="{6B501860-732B-4F81-B802-0BC1362279D3}"/>
          </ac:grpSpMkLst>
        </pc:grpChg>
        <pc:grpChg chg="add del">
          <ac:chgData name="Mikołaj Leszczuk" userId="f51ff640-68ca-4f5b-81f1-7b807841f46e" providerId="ADAL" clId="{30A9A064-3EB2-3743-9EF0-E9BD5594CCD2}" dt="2020-10-25T19:06:05.278" v="57" actId="26606"/>
          <ac:grpSpMkLst>
            <pc:docMk/>
            <pc:sldMk cId="0" sldId="282"/>
            <ac:grpSpMk id="154" creationId="{83118EC2-A2C7-4CDB-887C-21E0B0C437D1}"/>
          </ac:grpSpMkLst>
        </pc:grpChg>
        <pc:grpChg chg="add del">
          <ac:chgData name="Mikołaj Leszczuk" userId="f51ff640-68ca-4f5b-81f1-7b807841f46e" providerId="ADAL" clId="{30A9A064-3EB2-3743-9EF0-E9BD5594CCD2}" dt="2020-10-25T19:06:05.278" v="57" actId="26606"/>
          <ac:grpSpMkLst>
            <pc:docMk/>
            <pc:sldMk cId="0" sldId="282"/>
            <ac:grpSpMk id="575" creationId="{7CA163AC-F477-454A-9FB4-81324C004BEF}"/>
          </ac:grpSpMkLst>
        </pc:grpChg>
        <pc:graphicFrameChg chg="add del">
          <ac:chgData name="Mikołaj Leszczuk" userId="f51ff640-68ca-4f5b-81f1-7b807841f46e" providerId="ADAL" clId="{30A9A064-3EB2-3743-9EF0-E9BD5594CCD2}" dt="2020-10-25T19:07:01.242" v="71" actId="26606"/>
          <ac:graphicFrameMkLst>
            <pc:docMk/>
            <pc:sldMk cId="0" sldId="282"/>
            <ac:graphicFrameMk id="591" creationId="{55C6481B-7538-405A-A4E4-055665E31732}"/>
          </ac:graphicFrameMkLst>
        </pc:graphicFrameChg>
        <pc:graphicFrameChg chg="add del">
          <ac:chgData name="Mikołaj Leszczuk" userId="f51ff640-68ca-4f5b-81f1-7b807841f46e" providerId="ADAL" clId="{30A9A064-3EB2-3743-9EF0-E9BD5594CCD2}" dt="2020-10-25T19:07:04.825" v="73" actId="26606"/>
          <ac:graphicFrameMkLst>
            <pc:docMk/>
            <pc:sldMk cId="0" sldId="282"/>
            <ac:graphicFrameMk id="593" creationId="{68598A2B-718E-45BD-9F6E-B49533AAE54C}"/>
          </ac:graphicFrameMkLst>
        </pc:graphicFrameChg>
        <pc:picChg chg="mod ord">
          <ac:chgData name="Mikołaj Leszczuk" userId="f51ff640-68ca-4f5b-81f1-7b807841f46e" providerId="ADAL" clId="{30A9A064-3EB2-3743-9EF0-E9BD5594CCD2}" dt="2020-10-25T19:07:42.649" v="74" actId="26606"/>
          <ac:picMkLst>
            <pc:docMk/>
            <pc:sldMk cId="0" sldId="282"/>
            <ac:picMk id="570" creationId="{00000000-0000-0000-0000-000000000000}"/>
          </ac:picMkLst>
        </pc:picChg>
      </pc:sldChg>
      <pc:sldChg chg="addSp modSp mod setBg">
        <pc:chgData name="Mikołaj Leszczuk" userId="f51ff640-68ca-4f5b-81f1-7b807841f46e" providerId="ADAL" clId="{30A9A064-3EB2-3743-9EF0-E9BD5594CCD2}" dt="2020-10-25T19:08:09.854" v="76" actId="33524"/>
        <pc:sldMkLst>
          <pc:docMk/>
          <pc:sldMk cId="0" sldId="283"/>
        </pc:sldMkLst>
        <pc:spChg chg="add">
          <ac:chgData name="Mikołaj Leszczuk" userId="f51ff640-68ca-4f5b-81f1-7b807841f46e" providerId="ADAL" clId="{30A9A064-3EB2-3743-9EF0-E9BD5594CCD2}" dt="2020-10-25T19:08:03.484" v="75" actId="26606"/>
          <ac:spMkLst>
            <pc:docMk/>
            <pc:sldMk cId="0" sldId="283"/>
            <ac:spMk id="74" creationId="{23A58148-D452-4F6F-A2FE-EED968DE1970}"/>
          </ac:spMkLst>
        </pc:spChg>
        <pc:spChg chg="mod">
          <ac:chgData name="Mikołaj Leszczuk" userId="f51ff640-68ca-4f5b-81f1-7b807841f46e" providerId="ADAL" clId="{30A9A064-3EB2-3743-9EF0-E9BD5594CCD2}" dt="2020-10-25T19:08:03.484" v="75" actId="26606"/>
          <ac:spMkLst>
            <pc:docMk/>
            <pc:sldMk cId="0" sldId="283"/>
            <ac:spMk id="577" creationId="{00000000-0000-0000-0000-000000000000}"/>
          </ac:spMkLst>
        </pc:spChg>
        <pc:spChg chg="mod">
          <ac:chgData name="Mikołaj Leszczuk" userId="f51ff640-68ca-4f5b-81f1-7b807841f46e" providerId="ADAL" clId="{30A9A064-3EB2-3743-9EF0-E9BD5594CCD2}" dt="2020-10-25T19:08:09.854" v="76" actId="33524"/>
          <ac:spMkLst>
            <pc:docMk/>
            <pc:sldMk cId="0" sldId="283"/>
            <ac:spMk id="578" creationId="{00000000-0000-0000-0000-000000000000}"/>
          </ac:spMkLst>
        </pc:spChg>
        <pc:spChg chg="mod">
          <ac:chgData name="Mikołaj Leszczuk" userId="f51ff640-68ca-4f5b-81f1-7b807841f46e" providerId="ADAL" clId="{30A9A064-3EB2-3743-9EF0-E9BD5594CCD2}" dt="2020-10-25T19:08:03.484" v="75" actId="26606"/>
          <ac:spMkLst>
            <pc:docMk/>
            <pc:sldMk cId="0" sldId="283"/>
            <ac:spMk id="579" creationId="{00000000-0000-0000-0000-000000000000}"/>
          </ac:spMkLst>
        </pc:spChg>
        <pc:picChg chg="add">
          <ac:chgData name="Mikołaj Leszczuk" userId="f51ff640-68ca-4f5b-81f1-7b807841f46e" providerId="ADAL" clId="{30A9A064-3EB2-3743-9EF0-E9BD5594CCD2}" dt="2020-10-25T19:08:03.484" v="75" actId="26606"/>
          <ac:picMkLst>
            <pc:docMk/>
            <pc:sldMk cId="0" sldId="283"/>
            <ac:picMk id="71" creationId="{CB6DBA20-4356-4A72-A353-02E0CAA11177}"/>
          </ac:picMkLst>
        </pc:picChg>
      </pc:sldChg>
      <pc:sldChg chg="addSp delSp modSp mod setBg">
        <pc:chgData name="Mikołaj Leszczuk" userId="f51ff640-68ca-4f5b-81f1-7b807841f46e" providerId="ADAL" clId="{30A9A064-3EB2-3743-9EF0-E9BD5594CCD2}" dt="2020-10-25T19:09:26.987" v="83" actId="33524"/>
        <pc:sldMkLst>
          <pc:docMk/>
          <pc:sldMk cId="0" sldId="286"/>
        </pc:sldMkLst>
        <pc:spChg chg="add">
          <ac:chgData name="Mikołaj Leszczuk" userId="f51ff640-68ca-4f5b-81f1-7b807841f46e" providerId="ADAL" clId="{30A9A064-3EB2-3743-9EF0-E9BD5594CCD2}" dt="2020-10-25T19:09:07.732" v="77" actId="26606"/>
          <ac:spMkLst>
            <pc:docMk/>
            <pc:sldMk cId="0" sldId="286"/>
            <ac:spMk id="98" creationId="{68575C10-8187-4AC4-AD72-C754EAFD2867}"/>
          </ac:spMkLst>
        </pc:spChg>
        <pc:spChg chg="mod">
          <ac:chgData name="Mikołaj Leszczuk" userId="f51ff640-68ca-4f5b-81f1-7b807841f46e" providerId="ADAL" clId="{30A9A064-3EB2-3743-9EF0-E9BD5594CCD2}" dt="2020-10-25T19:09:07.732" v="77" actId="26606"/>
          <ac:spMkLst>
            <pc:docMk/>
            <pc:sldMk cId="0" sldId="286"/>
            <ac:spMk id="602" creationId="{00000000-0000-0000-0000-000000000000}"/>
          </ac:spMkLst>
        </pc:spChg>
        <pc:spChg chg="del">
          <ac:chgData name="Mikołaj Leszczuk" userId="f51ff640-68ca-4f5b-81f1-7b807841f46e" providerId="ADAL" clId="{30A9A064-3EB2-3743-9EF0-E9BD5594CCD2}" dt="2020-10-25T19:09:07.732" v="77" actId="26606"/>
          <ac:spMkLst>
            <pc:docMk/>
            <pc:sldMk cId="0" sldId="286"/>
            <ac:spMk id="603" creationId="{00000000-0000-0000-0000-000000000000}"/>
          </ac:spMkLst>
        </pc:spChg>
        <pc:spChg chg="mod">
          <ac:chgData name="Mikołaj Leszczuk" userId="f51ff640-68ca-4f5b-81f1-7b807841f46e" providerId="ADAL" clId="{30A9A064-3EB2-3743-9EF0-E9BD5594CCD2}" dt="2020-10-25T19:09:07.732" v="77" actId="26606"/>
          <ac:spMkLst>
            <pc:docMk/>
            <pc:sldMk cId="0" sldId="286"/>
            <ac:spMk id="604" creationId="{00000000-0000-0000-0000-000000000000}"/>
          </ac:spMkLst>
        </pc:spChg>
        <pc:graphicFrameChg chg="add mod modGraphic">
          <ac:chgData name="Mikołaj Leszczuk" userId="f51ff640-68ca-4f5b-81f1-7b807841f46e" providerId="ADAL" clId="{30A9A064-3EB2-3743-9EF0-E9BD5594CCD2}" dt="2020-10-25T19:09:26.987" v="83" actId="33524"/>
          <ac:graphicFrameMkLst>
            <pc:docMk/>
            <pc:sldMk cId="0" sldId="286"/>
            <ac:graphicFrameMk id="606" creationId="{38C3BDCA-F4EA-4068-983B-B409C78C58AF}"/>
          </ac:graphicFrameMkLst>
        </pc:graphicFrameChg>
        <pc:cxnChg chg="add">
          <ac:chgData name="Mikołaj Leszczuk" userId="f51ff640-68ca-4f5b-81f1-7b807841f46e" providerId="ADAL" clId="{30A9A064-3EB2-3743-9EF0-E9BD5594CCD2}" dt="2020-10-25T19:09:07.732" v="77" actId="26606"/>
          <ac:cxnSpMkLst>
            <pc:docMk/>
            <pc:sldMk cId="0" sldId="286"/>
            <ac:cxnSpMk id="100" creationId="{74E776C9-ED67-41B7-B3A3-4DF76EF3ACEE}"/>
          </ac:cxnSpMkLst>
        </pc:cxnChg>
      </pc:sldChg>
      <pc:sldChg chg="addSp modSp mod setBg">
        <pc:chgData name="Mikołaj Leszczuk" userId="f51ff640-68ca-4f5b-81f1-7b807841f46e" providerId="ADAL" clId="{30A9A064-3EB2-3743-9EF0-E9BD5594CCD2}" dt="2020-10-25T19:09:46.215" v="84" actId="26606"/>
        <pc:sldMkLst>
          <pc:docMk/>
          <pc:sldMk cId="0" sldId="287"/>
        </pc:sldMkLst>
        <pc:spChg chg="add">
          <ac:chgData name="Mikołaj Leszczuk" userId="f51ff640-68ca-4f5b-81f1-7b807841f46e" providerId="ADAL" clId="{30A9A064-3EB2-3743-9EF0-E9BD5594CCD2}" dt="2020-10-25T19:09:46.215" v="84" actId="26606"/>
          <ac:spMkLst>
            <pc:docMk/>
            <pc:sldMk cId="0" sldId="287"/>
            <ac:spMk id="104" creationId="{32E62931-8EB4-42BB-BAAB-D8757BE66D8E}"/>
          </ac:spMkLst>
        </pc:spChg>
        <pc:spChg chg="mod">
          <ac:chgData name="Mikołaj Leszczuk" userId="f51ff640-68ca-4f5b-81f1-7b807841f46e" providerId="ADAL" clId="{30A9A064-3EB2-3743-9EF0-E9BD5594CCD2}" dt="2020-10-25T19:09:46.215" v="84" actId="26606"/>
          <ac:spMkLst>
            <pc:docMk/>
            <pc:sldMk cId="0" sldId="287"/>
            <ac:spMk id="609" creationId="{00000000-0000-0000-0000-000000000000}"/>
          </ac:spMkLst>
        </pc:spChg>
        <pc:spChg chg="mod">
          <ac:chgData name="Mikołaj Leszczuk" userId="f51ff640-68ca-4f5b-81f1-7b807841f46e" providerId="ADAL" clId="{30A9A064-3EB2-3743-9EF0-E9BD5594CCD2}" dt="2020-10-25T19:09:46.215" v="84" actId="26606"/>
          <ac:spMkLst>
            <pc:docMk/>
            <pc:sldMk cId="0" sldId="287"/>
            <ac:spMk id="610" creationId="{00000000-0000-0000-0000-000000000000}"/>
          </ac:spMkLst>
        </pc:spChg>
        <pc:picChg chg="add">
          <ac:chgData name="Mikołaj Leszczuk" userId="f51ff640-68ca-4f5b-81f1-7b807841f46e" providerId="ADAL" clId="{30A9A064-3EB2-3743-9EF0-E9BD5594CCD2}" dt="2020-10-25T19:09:46.215" v="84" actId="26606"/>
          <ac:picMkLst>
            <pc:docMk/>
            <pc:sldMk cId="0" sldId="287"/>
            <ac:picMk id="612" creationId="{3E8A3D86-5D95-468C-AB2C-2262D902D500}"/>
          </ac:picMkLst>
        </pc:picChg>
      </pc:sldChg>
      <pc:sldChg chg="addSp modSp mod setBg">
        <pc:chgData name="Mikołaj Leszczuk" userId="f51ff640-68ca-4f5b-81f1-7b807841f46e" providerId="ADAL" clId="{30A9A064-3EB2-3743-9EF0-E9BD5594CCD2}" dt="2020-10-25T19:10:02.876" v="85" actId="26606"/>
        <pc:sldMkLst>
          <pc:docMk/>
          <pc:sldMk cId="0" sldId="288"/>
        </pc:sldMkLst>
        <pc:spChg chg="add">
          <ac:chgData name="Mikołaj Leszczuk" userId="f51ff640-68ca-4f5b-81f1-7b807841f46e" providerId="ADAL" clId="{30A9A064-3EB2-3743-9EF0-E9BD5594CCD2}" dt="2020-10-25T19:10:02.876" v="85" actId="26606"/>
          <ac:spMkLst>
            <pc:docMk/>
            <pc:sldMk cId="0" sldId="288"/>
            <ac:spMk id="111" creationId="{23A58148-D452-4F6F-A2FE-EED968DE1970}"/>
          </ac:spMkLst>
        </pc:spChg>
        <pc:spChg chg="mod">
          <ac:chgData name="Mikołaj Leszczuk" userId="f51ff640-68ca-4f5b-81f1-7b807841f46e" providerId="ADAL" clId="{30A9A064-3EB2-3743-9EF0-E9BD5594CCD2}" dt="2020-10-25T19:10:02.876" v="85" actId="26606"/>
          <ac:spMkLst>
            <pc:docMk/>
            <pc:sldMk cId="0" sldId="288"/>
            <ac:spMk id="615"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6"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7" creationId="{00000000-0000-0000-0000-000000000000}"/>
          </ac:spMkLst>
        </pc:spChg>
        <pc:picChg chg="mod ord">
          <ac:chgData name="Mikołaj Leszczuk" userId="f51ff640-68ca-4f5b-81f1-7b807841f46e" providerId="ADAL" clId="{30A9A064-3EB2-3743-9EF0-E9BD5594CCD2}" dt="2020-10-25T19:10:02.876" v="85" actId="26606"/>
          <ac:picMkLst>
            <pc:docMk/>
            <pc:sldMk cId="0" sldId="288"/>
            <ac:picMk id="618" creationId="{00000000-0000-0000-0000-000000000000}"/>
          </ac:picMkLst>
        </pc:picChg>
      </pc:sldChg>
      <pc:sldChg chg="addSp delSp modSp mod setBg setClrOvrMap">
        <pc:chgData name="Mikołaj Leszczuk" userId="f51ff640-68ca-4f5b-81f1-7b807841f46e" providerId="ADAL" clId="{30A9A064-3EB2-3743-9EF0-E9BD5594CCD2}" dt="2020-10-25T19:11:38.257" v="102" actId="26606"/>
        <pc:sldMkLst>
          <pc:docMk/>
          <pc:sldMk cId="0" sldId="289"/>
        </pc:sldMkLst>
        <pc:spChg chg="add del">
          <ac:chgData name="Mikołaj Leszczuk" userId="f51ff640-68ca-4f5b-81f1-7b807841f46e" providerId="ADAL" clId="{30A9A064-3EB2-3743-9EF0-E9BD5594CCD2}" dt="2020-10-25T19:10:34.311" v="87" actId="26606"/>
          <ac:spMkLst>
            <pc:docMk/>
            <pc:sldMk cId="0" sldId="289"/>
            <ac:spMk id="119" creationId="{F4C0B10B-D2C4-4A54-AFAD-3D27DF88BB37}"/>
          </ac:spMkLst>
        </pc:spChg>
        <pc:spChg chg="add del">
          <ac:chgData name="Mikołaj Leszczuk" userId="f51ff640-68ca-4f5b-81f1-7b807841f46e" providerId="ADAL" clId="{30A9A064-3EB2-3743-9EF0-E9BD5594CCD2}" dt="2020-10-25T19:11:29.042" v="97" actId="26606"/>
          <ac:spMkLst>
            <pc:docMk/>
            <pc:sldMk cId="0" sldId="289"/>
            <ac:spMk id="192" creationId="{911A6C77-6109-4F77-975B-C375615A557E}"/>
          </ac:spMkLst>
        </pc:spChg>
        <pc:spChg chg="add del">
          <ac:chgData name="Mikołaj Leszczuk" userId="f51ff640-68ca-4f5b-81f1-7b807841f46e" providerId="ADAL" clId="{30A9A064-3EB2-3743-9EF0-E9BD5594CCD2}" dt="2020-10-25T19:11:37.976" v="101" actId="26606"/>
          <ac:spMkLst>
            <pc:docMk/>
            <pc:sldMk cId="0" sldId="289"/>
            <ac:spMk id="259" creationId="{71DEE99F-D18C-4025-BA3F-CEBF5258ED3D}"/>
          </ac:spMkLst>
        </pc:spChg>
        <pc:spChg chg="add del">
          <ac:chgData name="Mikołaj Leszczuk" userId="f51ff640-68ca-4f5b-81f1-7b807841f46e" providerId="ADAL" clId="{30A9A064-3EB2-3743-9EF0-E9BD5594CCD2}" dt="2020-10-25T19:11:37.976" v="101" actId="26606"/>
          <ac:spMkLst>
            <pc:docMk/>
            <pc:sldMk cId="0" sldId="289"/>
            <ac:spMk id="261" creationId="{976FA5D9-3A7C-4FA7-9BA8-1905D703FD77}"/>
          </ac:spMkLst>
        </pc:spChg>
        <pc:spChg chg="add del">
          <ac:chgData name="Mikołaj Leszczuk" userId="f51ff640-68ca-4f5b-81f1-7b807841f46e" providerId="ADAL" clId="{30A9A064-3EB2-3743-9EF0-E9BD5594CCD2}" dt="2020-10-25T19:11:33.624" v="99" actId="26606"/>
          <ac:spMkLst>
            <pc:docMk/>
            <pc:sldMk cId="0" sldId="289"/>
            <ac:spMk id="263" creationId="{C13237C8-E62C-4F0D-A318-BD6FB6C2D138}"/>
          </ac:spMkLst>
        </pc:spChg>
        <pc:spChg chg="add del">
          <ac:chgData name="Mikołaj Leszczuk" userId="f51ff640-68ca-4f5b-81f1-7b807841f46e" providerId="ADAL" clId="{30A9A064-3EB2-3743-9EF0-E9BD5594CCD2}" dt="2020-10-25T19:11:33.624" v="99" actId="26606"/>
          <ac:spMkLst>
            <pc:docMk/>
            <pc:sldMk cId="0" sldId="289"/>
            <ac:spMk id="265" creationId="{19C9EAEA-39D0-4B0E-A0EB-51E7B26740B1}"/>
          </ac:spMkLst>
        </pc:spChg>
        <pc:spChg chg="mod">
          <ac:chgData name="Mikołaj Leszczuk" userId="f51ff640-68ca-4f5b-81f1-7b807841f46e" providerId="ADAL" clId="{30A9A064-3EB2-3743-9EF0-E9BD5594CCD2}" dt="2020-10-25T19:11:38.257" v="102" actId="26606"/>
          <ac:spMkLst>
            <pc:docMk/>
            <pc:sldMk cId="0" sldId="289"/>
            <ac:spMk id="623"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4"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5" creationId="{00000000-0000-0000-0000-000000000000}"/>
          </ac:spMkLst>
        </pc:spChg>
        <pc:spChg chg="add del">
          <ac:chgData name="Mikołaj Leszczuk" userId="f51ff640-68ca-4f5b-81f1-7b807841f46e" providerId="ADAL" clId="{30A9A064-3EB2-3743-9EF0-E9BD5594CCD2}" dt="2020-10-25T19:10:43.815" v="89" actId="26606"/>
          <ac:spMkLst>
            <pc:docMk/>
            <pc:sldMk cId="0" sldId="289"/>
            <ac:spMk id="628" creationId="{94E4D846-3AFC-4F86-8C35-24B0542A269D}"/>
          </ac:spMkLst>
        </pc:spChg>
        <pc:spChg chg="add del">
          <ac:chgData name="Mikołaj Leszczuk" userId="f51ff640-68ca-4f5b-81f1-7b807841f46e" providerId="ADAL" clId="{30A9A064-3EB2-3743-9EF0-E9BD5594CCD2}" dt="2020-10-25T19:10:43.815" v="89" actId="26606"/>
          <ac:spMkLst>
            <pc:docMk/>
            <pc:sldMk cId="0" sldId="289"/>
            <ac:spMk id="629" creationId="{284781B9-12CB-45C3-907A-9ED93FF72C65}"/>
          </ac:spMkLst>
        </pc:spChg>
        <pc:spChg chg="add del">
          <ac:chgData name="Mikołaj Leszczuk" userId="f51ff640-68ca-4f5b-81f1-7b807841f46e" providerId="ADAL" clId="{30A9A064-3EB2-3743-9EF0-E9BD5594CCD2}" dt="2020-10-25T19:10:43.815" v="89" actId="26606"/>
          <ac:spMkLst>
            <pc:docMk/>
            <pc:sldMk cId="0" sldId="289"/>
            <ac:spMk id="630" creationId="{55D4142C-5077-457F-A6AD-3FECFDB39685}"/>
          </ac:spMkLst>
        </pc:spChg>
        <pc:spChg chg="add del">
          <ac:chgData name="Mikołaj Leszczuk" userId="f51ff640-68ca-4f5b-81f1-7b807841f46e" providerId="ADAL" clId="{30A9A064-3EB2-3743-9EF0-E9BD5594CCD2}" dt="2020-10-25T19:10:43.815" v="89" actId="26606"/>
          <ac:spMkLst>
            <pc:docMk/>
            <pc:sldMk cId="0" sldId="289"/>
            <ac:spMk id="631" creationId="{7A5F0580-5EE9-419F-96EE-B6529EF6E7D0}"/>
          </ac:spMkLst>
        </pc:spChg>
        <pc:spChg chg="add del">
          <ac:chgData name="Mikołaj Leszczuk" userId="f51ff640-68ca-4f5b-81f1-7b807841f46e" providerId="ADAL" clId="{30A9A064-3EB2-3743-9EF0-E9BD5594CCD2}" dt="2020-10-25T19:10:47.333" v="91" actId="26606"/>
          <ac:spMkLst>
            <pc:docMk/>
            <pc:sldMk cId="0" sldId="289"/>
            <ac:spMk id="632" creationId="{3CD9DF72-87A3-404E-A828-84CBF11A8303}"/>
          </ac:spMkLst>
        </pc:spChg>
        <pc:spChg chg="add del">
          <ac:chgData name="Mikołaj Leszczuk" userId="f51ff640-68ca-4f5b-81f1-7b807841f46e" providerId="ADAL" clId="{30A9A064-3EB2-3743-9EF0-E9BD5594CCD2}" dt="2020-10-25T19:11:38.257" v="102" actId="26606"/>
          <ac:spMkLst>
            <pc:docMk/>
            <pc:sldMk cId="0" sldId="289"/>
            <ac:spMk id="634" creationId="{F4C0B10B-D2C4-4A54-AFAD-3D27DF88BB37}"/>
          </ac:spMkLst>
        </pc:spChg>
        <pc:spChg chg="add del">
          <ac:chgData name="Mikołaj Leszczuk" userId="f51ff640-68ca-4f5b-81f1-7b807841f46e" providerId="ADAL" clId="{30A9A064-3EB2-3743-9EF0-E9BD5594CCD2}" dt="2020-10-25T19:11:33.624" v="99" actId="26606"/>
          <ac:spMkLst>
            <pc:docMk/>
            <pc:sldMk cId="0" sldId="289"/>
            <ac:spMk id="637" creationId="{201CC55D-ED54-4C5C-95E6-10947BD1103B}"/>
          </ac:spMkLst>
        </pc:spChg>
        <pc:spChg chg="add del">
          <ac:chgData name="Mikołaj Leszczuk" userId="f51ff640-68ca-4f5b-81f1-7b807841f46e" providerId="ADAL" clId="{30A9A064-3EB2-3743-9EF0-E9BD5594CCD2}" dt="2020-10-25T19:11:33.624" v="99" actId="26606"/>
          <ac:spMkLst>
            <pc:docMk/>
            <pc:sldMk cId="0" sldId="289"/>
            <ac:spMk id="641" creationId="{3873B707-463F-40B0-8227-E8CC6C67EB25}"/>
          </ac:spMkLst>
        </pc:spChg>
        <pc:spChg chg="add del">
          <ac:chgData name="Mikołaj Leszczuk" userId="f51ff640-68ca-4f5b-81f1-7b807841f46e" providerId="ADAL" clId="{30A9A064-3EB2-3743-9EF0-E9BD5594CCD2}" dt="2020-10-25T19:11:37.976" v="101" actId="26606"/>
          <ac:spMkLst>
            <pc:docMk/>
            <pc:sldMk cId="0" sldId="289"/>
            <ac:spMk id="643" creationId="{AC5782D3-6CED-43A7-BE35-09C48F8091FB}"/>
          </ac:spMkLst>
        </pc:spChg>
        <pc:spChg chg="add del">
          <ac:chgData name="Mikołaj Leszczuk" userId="f51ff640-68ca-4f5b-81f1-7b807841f46e" providerId="ADAL" clId="{30A9A064-3EB2-3743-9EF0-E9BD5594CCD2}" dt="2020-10-25T19:11:37.976" v="101" actId="26606"/>
          <ac:spMkLst>
            <pc:docMk/>
            <pc:sldMk cId="0" sldId="289"/>
            <ac:spMk id="644" creationId="{6721F593-ECD2-4B5B-AAE4-0866A4CDC970}"/>
          </ac:spMkLst>
        </pc:spChg>
        <pc:spChg chg="add del">
          <ac:chgData name="Mikołaj Leszczuk" userId="f51ff640-68ca-4f5b-81f1-7b807841f46e" providerId="ADAL" clId="{30A9A064-3EB2-3743-9EF0-E9BD5594CCD2}" dt="2020-10-25T19:11:37.976" v="101" actId="26606"/>
          <ac:spMkLst>
            <pc:docMk/>
            <pc:sldMk cId="0" sldId="289"/>
            <ac:spMk id="645" creationId="{4652D57C-331F-43B8-9C07-69FBA9C0279E}"/>
          </ac:spMkLst>
        </pc:spChg>
        <pc:spChg chg="add">
          <ac:chgData name="Mikołaj Leszczuk" userId="f51ff640-68ca-4f5b-81f1-7b807841f46e" providerId="ADAL" clId="{30A9A064-3EB2-3743-9EF0-E9BD5594CCD2}" dt="2020-10-25T19:11:38.257" v="102" actId="26606"/>
          <ac:spMkLst>
            <pc:docMk/>
            <pc:sldMk cId="0" sldId="289"/>
            <ac:spMk id="647" creationId="{70DFA0FD-AB28-4B25-B870-4D2BBC35BA1D}"/>
          </ac:spMkLst>
        </pc:spChg>
        <pc:grpChg chg="add del">
          <ac:chgData name="Mikołaj Leszczuk" userId="f51ff640-68ca-4f5b-81f1-7b807841f46e" providerId="ADAL" clId="{30A9A064-3EB2-3743-9EF0-E9BD5594CCD2}" dt="2020-10-25T19:10:34.311" v="87" actId="26606"/>
          <ac:grpSpMkLst>
            <pc:docMk/>
            <pc:sldMk cId="0" sldId="289"/>
            <ac:grpSpMk id="121" creationId="{B6BADB90-C74B-40D6-86DC-503F65FCE8DC}"/>
          </ac:grpSpMkLst>
        </pc:grpChg>
        <pc:grpChg chg="add del">
          <ac:chgData name="Mikołaj Leszczuk" userId="f51ff640-68ca-4f5b-81f1-7b807841f46e" providerId="ADAL" clId="{30A9A064-3EB2-3743-9EF0-E9BD5594CCD2}" dt="2020-10-25T19:11:29.042" v="97" actId="26606"/>
          <ac:grpSpMkLst>
            <pc:docMk/>
            <pc:sldMk cId="0" sldId="289"/>
            <ac:grpSpMk id="257" creationId="{CB343D17-9934-455E-B326-2F39206BA44A}"/>
          </ac:grpSpMkLst>
        </pc:grpChg>
        <pc:grpChg chg="add del">
          <ac:chgData name="Mikołaj Leszczuk" userId="f51ff640-68ca-4f5b-81f1-7b807841f46e" providerId="ADAL" clId="{30A9A064-3EB2-3743-9EF0-E9BD5594CCD2}" dt="2020-10-25T19:11:38.257" v="102" actId="26606"/>
          <ac:grpSpMkLst>
            <pc:docMk/>
            <pc:sldMk cId="0" sldId="289"/>
            <ac:grpSpMk id="635" creationId="{B6BADB90-C74B-40D6-86DC-503F65FCE8DC}"/>
          </ac:grpSpMkLst>
        </pc:grpChg>
        <pc:grpChg chg="add del">
          <ac:chgData name="Mikołaj Leszczuk" userId="f51ff640-68ca-4f5b-81f1-7b807841f46e" providerId="ADAL" clId="{30A9A064-3EB2-3743-9EF0-E9BD5594CCD2}" dt="2020-10-25T19:11:33.624" v="99" actId="26606"/>
          <ac:grpSpMkLst>
            <pc:docMk/>
            <pc:sldMk cId="0" sldId="289"/>
            <ac:grpSpMk id="638" creationId="{1DE889C7-FAD6-4397-98E2-05D503484459}"/>
          </ac:grpSpMkLst>
        </pc:grpChg>
        <pc:grpChg chg="add">
          <ac:chgData name="Mikołaj Leszczuk" userId="f51ff640-68ca-4f5b-81f1-7b807841f46e" providerId="ADAL" clId="{30A9A064-3EB2-3743-9EF0-E9BD5594CCD2}" dt="2020-10-25T19:11:38.257" v="102" actId="26606"/>
          <ac:grpSpMkLst>
            <pc:docMk/>
            <pc:sldMk cId="0" sldId="289"/>
            <ac:grpSpMk id="648" creationId="{0D628DFB-9CD1-4E2B-8B44-9FDF7E80F6D9}"/>
          </ac:grpSpMkLst>
        </pc:grpChg>
        <pc:picChg chg="mod ord">
          <ac:chgData name="Mikołaj Leszczuk" userId="f51ff640-68ca-4f5b-81f1-7b807841f46e" providerId="ADAL" clId="{30A9A064-3EB2-3743-9EF0-E9BD5594CCD2}" dt="2020-10-25T19:11:38.257" v="102" actId="26606"/>
          <ac:picMkLst>
            <pc:docMk/>
            <pc:sldMk cId="0" sldId="289"/>
            <ac:picMk id="626" creationId="{00000000-0000-0000-0000-000000000000}"/>
          </ac:picMkLst>
        </pc:picChg>
        <pc:cxnChg chg="add del">
          <ac:chgData name="Mikołaj Leszczuk" userId="f51ff640-68ca-4f5b-81f1-7b807841f46e" providerId="ADAL" clId="{30A9A064-3EB2-3743-9EF0-E9BD5594CCD2}" dt="2020-10-25T19:10:47.333" v="91" actId="26606"/>
          <ac:cxnSpMkLst>
            <pc:docMk/>
            <pc:sldMk cId="0" sldId="289"/>
            <ac:cxnSpMk id="633" creationId="{20E3A342-4D61-4E3F-AF90-1AB42AEB96CC}"/>
          </ac:cxnSpMkLst>
        </pc:cxnChg>
      </pc:sldChg>
      <pc:sldChg chg="addSp delSp modSp mod setBg">
        <pc:chgData name="Mikołaj Leszczuk" userId="f51ff640-68ca-4f5b-81f1-7b807841f46e" providerId="ADAL" clId="{30A9A064-3EB2-3743-9EF0-E9BD5594CCD2}" dt="2020-10-25T19:11:17.801" v="95" actId="26606"/>
        <pc:sldMkLst>
          <pc:docMk/>
          <pc:sldMk cId="0" sldId="290"/>
        </pc:sldMkLst>
        <pc:spChg chg="add del">
          <ac:chgData name="Mikołaj Leszczuk" userId="f51ff640-68ca-4f5b-81f1-7b807841f46e" providerId="ADAL" clId="{30A9A064-3EB2-3743-9EF0-E9BD5594CCD2}" dt="2020-10-25T19:11:13.641" v="94" actId="26606"/>
          <ac:spMkLst>
            <pc:docMk/>
            <pc:sldMk cId="0" sldId="290"/>
            <ac:spMk id="127" creationId="{C5E1D13B-3A3C-462E-A6FF-A3D5A3881F31}"/>
          </ac:spMkLst>
        </pc:spChg>
        <pc:spChg chg="add del">
          <ac:chgData name="Mikołaj Leszczuk" userId="f51ff640-68ca-4f5b-81f1-7b807841f46e" providerId="ADAL" clId="{30A9A064-3EB2-3743-9EF0-E9BD5594CCD2}" dt="2020-10-25T19:11:13.641" v="94" actId="26606"/>
          <ac:spMkLst>
            <pc:docMk/>
            <pc:sldMk cId="0" sldId="290"/>
            <ac:spMk id="129" creationId="{B82AB0A7-5ADB-43AA-A85D-9EB9D8BC09DC}"/>
          </ac:spMkLst>
        </pc:spChg>
        <pc:spChg chg="add del">
          <ac:chgData name="Mikołaj Leszczuk" userId="f51ff640-68ca-4f5b-81f1-7b807841f46e" providerId="ADAL" clId="{30A9A064-3EB2-3743-9EF0-E9BD5594CCD2}" dt="2020-10-25T19:11:13.641" v="94" actId="26606"/>
          <ac:spMkLst>
            <pc:docMk/>
            <pc:sldMk cId="0" sldId="290"/>
            <ac:spMk id="257" creationId="{94214E17-97F3-4B04-AAE9-03BA148AE969}"/>
          </ac:spMkLst>
        </pc:spChg>
        <pc:spChg chg="add del">
          <ac:chgData name="Mikołaj Leszczuk" userId="f51ff640-68ca-4f5b-81f1-7b807841f46e" providerId="ADAL" clId="{30A9A064-3EB2-3743-9EF0-E9BD5594CCD2}" dt="2020-10-25T19:11:13.641" v="94" actId="26606"/>
          <ac:spMkLst>
            <pc:docMk/>
            <pc:sldMk cId="0" sldId="290"/>
            <ac:spMk id="259" creationId="{EC9D92EA-1FC7-47BC-8749-59CAF27E94C9}"/>
          </ac:spMkLst>
        </pc:spChg>
        <pc:spChg chg="mod">
          <ac:chgData name="Mikołaj Leszczuk" userId="f51ff640-68ca-4f5b-81f1-7b807841f46e" providerId="ADAL" clId="{30A9A064-3EB2-3743-9EF0-E9BD5594CCD2}" dt="2020-10-25T19:11:17.801" v="95" actId="26606"/>
          <ac:spMkLst>
            <pc:docMk/>
            <pc:sldMk cId="0" sldId="290"/>
            <ac:spMk id="631" creationId="{00000000-0000-0000-0000-000000000000}"/>
          </ac:spMkLst>
        </pc:spChg>
        <pc:spChg chg="mod">
          <ac:chgData name="Mikołaj Leszczuk" userId="f51ff640-68ca-4f5b-81f1-7b807841f46e" providerId="ADAL" clId="{30A9A064-3EB2-3743-9EF0-E9BD5594CCD2}" dt="2020-10-25T19:11:17.801" v="95" actId="26606"/>
          <ac:spMkLst>
            <pc:docMk/>
            <pc:sldMk cId="0" sldId="290"/>
            <ac:spMk id="632" creationId="{00000000-0000-0000-0000-000000000000}"/>
          </ac:spMkLst>
        </pc:spChg>
        <pc:spChg chg="mod ord">
          <ac:chgData name="Mikołaj Leszczuk" userId="f51ff640-68ca-4f5b-81f1-7b807841f46e" providerId="ADAL" clId="{30A9A064-3EB2-3743-9EF0-E9BD5594CCD2}" dt="2020-10-25T19:11:17.801" v="95" actId="26606"/>
          <ac:spMkLst>
            <pc:docMk/>
            <pc:sldMk cId="0" sldId="290"/>
            <ac:spMk id="633" creationId="{00000000-0000-0000-0000-000000000000}"/>
          </ac:spMkLst>
        </pc:spChg>
        <pc:spChg chg="add">
          <ac:chgData name="Mikołaj Leszczuk" userId="f51ff640-68ca-4f5b-81f1-7b807841f46e" providerId="ADAL" clId="{30A9A064-3EB2-3743-9EF0-E9BD5594CCD2}" dt="2020-10-25T19:11:17.801" v="95" actId="26606"/>
          <ac:spMkLst>
            <pc:docMk/>
            <pc:sldMk cId="0" sldId="290"/>
            <ac:spMk id="636" creationId="{911A6C77-6109-4F77-975B-C375615A557E}"/>
          </ac:spMkLst>
        </pc:spChg>
        <pc:grpChg chg="add">
          <ac:chgData name="Mikołaj Leszczuk" userId="f51ff640-68ca-4f5b-81f1-7b807841f46e" providerId="ADAL" clId="{30A9A064-3EB2-3743-9EF0-E9BD5594CCD2}" dt="2020-10-25T19:11:17.801" v="95" actId="26606"/>
          <ac:grpSpMkLst>
            <pc:docMk/>
            <pc:sldMk cId="0" sldId="290"/>
            <ac:grpSpMk id="637" creationId="{CB343D17-9934-455E-B326-2F39206BA44A}"/>
          </ac:grpSpMkLst>
        </pc:grpChg>
        <pc:picChg chg="mod ord">
          <ac:chgData name="Mikołaj Leszczuk" userId="f51ff640-68ca-4f5b-81f1-7b807841f46e" providerId="ADAL" clId="{30A9A064-3EB2-3743-9EF0-E9BD5594CCD2}" dt="2020-10-25T19:11:17.801" v="95" actId="26606"/>
          <ac:picMkLst>
            <pc:docMk/>
            <pc:sldMk cId="0" sldId="290"/>
            <ac:picMk id="634"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FC847-98C1-4BC7-9C71-D8D1A9AE481D}"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FCB0BFB6-2889-4222-B35F-BA097C5828BB}">
      <dgm:prSet/>
      <dgm:spPr/>
      <dgm:t>
        <a:bodyPr/>
        <a:lstStyle/>
        <a:p>
          <a:pPr>
            <a:lnSpc>
              <a:spcPct val="100000"/>
            </a:lnSpc>
            <a:defRPr b="1"/>
          </a:pPr>
          <a:r>
            <a:rPr lang="en-US"/>
            <a:t>User opinion = final score</a:t>
          </a:r>
        </a:p>
      </dgm:t>
    </dgm:pt>
    <dgm:pt modelId="{D60307D6-4750-4723-A752-D618FF11921A}" type="parTrans" cxnId="{56181CAC-E83B-42A9-B4B3-7FEDB62D2631}">
      <dgm:prSet/>
      <dgm:spPr/>
      <dgm:t>
        <a:bodyPr/>
        <a:lstStyle/>
        <a:p>
          <a:endParaRPr lang="en-US"/>
        </a:p>
      </dgm:t>
    </dgm:pt>
    <dgm:pt modelId="{AE4B9DE8-9BDB-4328-92C1-31B64941181D}" type="sibTrans" cxnId="{56181CAC-E83B-42A9-B4B3-7FEDB62D2631}">
      <dgm:prSet/>
      <dgm:spPr/>
      <dgm:t>
        <a:bodyPr/>
        <a:lstStyle/>
        <a:p>
          <a:endParaRPr lang="en-US"/>
        </a:p>
      </dgm:t>
    </dgm:pt>
    <dgm:pt modelId="{8F32FD4F-B3A2-4D77-BFC8-7F6145013D7A}">
      <dgm:prSet/>
      <dgm:spPr/>
      <dgm:t>
        <a:bodyPr/>
        <a:lstStyle/>
        <a:p>
          <a:pPr>
            <a:lnSpc>
              <a:spcPct val="100000"/>
            </a:lnSpc>
            <a:defRPr b="1"/>
          </a:pPr>
          <a:r>
            <a:rPr lang="en-US"/>
            <a:t>Asking users about quality while using service - difficult or impossible</a:t>
          </a:r>
        </a:p>
      </dgm:t>
    </dgm:pt>
    <dgm:pt modelId="{F90FA824-3B4B-41BE-A515-2D4D5780CE2D}" type="parTrans" cxnId="{1E8440B9-D9C6-4CA2-96D6-0E97860FB886}">
      <dgm:prSet/>
      <dgm:spPr/>
      <dgm:t>
        <a:bodyPr/>
        <a:lstStyle/>
        <a:p>
          <a:endParaRPr lang="en-US"/>
        </a:p>
      </dgm:t>
    </dgm:pt>
    <dgm:pt modelId="{51557E05-F7DF-456B-8AF2-A3568E5EC89B}" type="sibTrans" cxnId="{1E8440B9-D9C6-4CA2-96D6-0E97860FB886}">
      <dgm:prSet/>
      <dgm:spPr/>
      <dgm:t>
        <a:bodyPr/>
        <a:lstStyle/>
        <a:p>
          <a:endParaRPr lang="en-US"/>
        </a:p>
      </dgm:t>
    </dgm:pt>
    <dgm:pt modelId="{27930022-5AAF-48C0-93F4-E92B02C1C718}">
      <dgm:prSet/>
      <dgm:spPr/>
      <dgm:t>
        <a:bodyPr/>
        <a:lstStyle/>
        <a:p>
          <a:pPr>
            <a:lnSpc>
              <a:spcPct val="100000"/>
            </a:lnSpc>
            <a:defRPr b="1"/>
          </a:pPr>
          <a:r>
            <a:rPr lang="en-US" dirty="0"/>
            <a:t>Subjective experiment - often best option to collect users' opinions </a:t>
          </a:r>
        </a:p>
      </dgm:t>
    </dgm:pt>
    <dgm:pt modelId="{C63A0C7A-FE34-4F8A-9124-9B4CBDC39D92}" type="parTrans" cxnId="{1D6D8CE2-B10B-4E70-A26B-02F14617AEFF}">
      <dgm:prSet/>
      <dgm:spPr/>
      <dgm:t>
        <a:bodyPr/>
        <a:lstStyle/>
        <a:p>
          <a:endParaRPr lang="en-US"/>
        </a:p>
      </dgm:t>
    </dgm:pt>
    <dgm:pt modelId="{9E2C62C6-1D5E-4AF1-8B67-57B8CFDDF85C}" type="sibTrans" cxnId="{1D6D8CE2-B10B-4E70-A26B-02F14617AEFF}">
      <dgm:prSet/>
      <dgm:spPr/>
      <dgm:t>
        <a:bodyPr/>
        <a:lstStyle/>
        <a:p>
          <a:endParaRPr lang="en-US"/>
        </a:p>
      </dgm:t>
    </dgm:pt>
    <dgm:pt modelId="{150602DE-AD36-43C3-B111-1AA08874079C}">
      <dgm:prSet/>
      <dgm:spPr/>
      <dgm:t>
        <a:bodyPr/>
        <a:lstStyle/>
        <a:p>
          <a:pPr>
            <a:lnSpc>
              <a:spcPct val="100000"/>
            </a:lnSpc>
          </a:pPr>
          <a:r>
            <a:rPr lang="en-US"/>
            <a:t>Controlling distortions </a:t>
          </a:r>
        </a:p>
      </dgm:t>
    </dgm:pt>
    <dgm:pt modelId="{A14791A7-6403-4899-B8DF-C7BACFFB894C}" type="parTrans" cxnId="{302DFE10-AC1B-4B33-ACB9-67DC573F210F}">
      <dgm:prSet/>
      <dgm:spPr/>
      <dgm:t>
        <a:bodyPr/>
        <a:lstStyle/>
        <a:p>
          <a:endParaRPr lang="en-US"/>
        </a:p>
      </dgm:t>
    </dgm:pt>
    <dgm:pt modelId="{D4E0ABF3-ED37-48BC-8626-3297957EC868}" type="sibTrans" cxnId="{302DFE10-AC1B-4B33-ACB9-67DC573F210F}">
      <dgm:prSet/>
      <dgm:spPr/>
      <dgm:t>
        <a:bodyPr/>
        <a:lstStyle/>
        <a:p>
          <a:endParaRPr lang="en-US"/>
        </a:p>
      </dgm:t>
    </dgm:pt>
    <dgm:pt modelId="{22BB9DFA-B934-44BD-9445-29B338E3CE7E}">
      <dgm:prSet/>
      <dgm:spPr/>
      <dgm:t>
        <a:bodyPr/>
        <a:lstStyle/>
        <a:p>
          <a:pPr>
            <a:lnSpc>
              <a:spcPct val="100000"/>
            </a:lnSpc>
          </a:pPr>
          <a:r>
            <a:rPr lang="en-US"/>
            <a:t>Controlling use case </a:t>
          </a:r>
        </a:p>
      </dgm:t>
    </dgm:pt>
    <dgm:pt modelId="{427F2585-C5C3-4BE7-BD06-C6DECF966944}" type="parTrans" cxnId="{16D09D47-4236-40EB-A4AD-8508D8296CF6}">
      <dgm:prSet/>
      <dgm:spPr/>
      <dgm:t>
        <a:bodyPr/>
        <a:lstStyle/>
        <a:p>
          <a:endParaRPr lang="en-US"/>
        </a:p>
      </dgm:t>
    </dgm:pt>
    <dgm:pt modelId="{8D45ECD3-25CC-4BDD-ADE7-78943A3B842B}" type="sibTrans" cxnId="{16D09D47-4236-40EB-A4AD-8508D8296CF6}">
      <dgm:prSet/>
      <dgm:spPr/>
      <dgm:t>
        <a:bodyPr/>
        <a:lstStyle/>
        <a:p>
          <a:endParaRPr lang="en-US"/>
        </a:p>
      </dgm:t>
    </dgm:pt>
    <dgm:pt modelId="{85706EE3-DAFD-4108-9685-2F49BEAD6853}" type="pres">
      <dgm:prSet presAssocID="{B30FC847-98C1-4BC7-9C71-D8D1A9AE481D}" presName="root" presStyleCnt="0">
        <dgm:presLayoutVars>
          <dgm:dir/>
          <dgm:resizeHandles val="exact"/>
        </dgm:presLayoutVars>
      </dgm:prSet>
      <dgm:spPr/>
    </dgm:pt>
    <dgm:pt modelId="{F2BB8941-A445-4BF2-B276-2AA72D06DFE2}" type="pres">
      <dgm:prSet presAssocID="{FCB0BFB6-2889-4222-B35F-BA097C5828BB}" presName="compNode" presStyleCnt="0"/>
      <dgm:spPr/>
    </dgm:pt>
    <dgm:pt modelId="{A4C66D0C-7319-454A-B674-7FC10C347E91}" type="pres">
      <dgm:prSet presAssocID="{FCB0BFB6-2889-4222-B35F-BA097C5828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F536223F-3B12-48A6-954B-02EC5E4CDD6A}" type="pres">
      <dgm:prSet presAssocID="{FCB0BFB6-2889-4222-B35F-BA097C5828BB}" presName="iconSpace" presStyleCnt="0"/>
      <dgm:spPr/>
    </dgm:pt>
    <dgm:pt modelId="{8FD5D0B8-B483-4D82-842E-C22EBE76324C}" type="pres">
      <dgm:prSet presAssocID="{FCB0BFB6-2889-4222-B35F-BA097C5828BB}" presName="parTx" presStyleLbl="revTx" presStyleIdx="0" presStyleCnt="6">
        <dgm:presLayoutVars>
          <dgm:chMax val="0"/>
          <dgm:chPref val="0"/>
        </dgm:presLayoutVars>
      </dgm:prSet>
      <dgm:spPr/>
    </dgm:pt>
    <dgm:pt modelId="{B043A464-0113-4CEA-8FEC-A80C97B77B0B}" type="pres">
      <dgm:prSet presAssocID="{FCB0BFB6-2889-4222-B35F-BA097C5828BB}" presName="txSpace" presStyleCnt="0"/>
      <dgm:spPr/>
    </dgm:pt>
    <dgm:pt modelId="{EFCFDE72-4ECD-4AC8-BD8A-4A14702954C1}" type="pres">
      <dgm:prSet presAssocID="{FCB0BFB6-2889-4222-B35F-BA097C5828BB}" presName="desTx" presStyleLbl="revTx" presStyleIdx="1" presStyleCnt="6">
        <dgm:presLayoutVars/>
      </dgm:prSet>
      <dgm:spPr/>
    </dgm:pt>
    <dgm:pt modelId="{9A141C02-0781-46B3-AF11-F5FDF13B5A60}" type="pres">
      <dgm:prSet presAssocID="{AE4B9DE8-9BDB-4328-92C1-31B64941181D}" presName="sibTrans" presStyleCnt="0"/>
      <dgm:spPr/>
    </dgm:pt>
    <dgm:pt modelId="{473762B8-10C9-45DD-9CCD-C02651F6EF15}" type="pres">
      <dgm:prSet presAssocID="{8F32FD4F-B3A2-4D77-BFC8-7F6145013D7A}" presName="compNode" presStyleCnt="0"/>
      <dgm:spPr/>
    </dgm:pt>
    <dgm:pt modelId="{3A325758-E5C5-41AD-8E8C-4A3BB979691E}" type="pres">
      <dgm:prSet presAssocID="{8F32FD4F-B3A2-4D77-BFC8-7F6145013D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B88708E-EB10-4C73-BC6E-C59CD97A4620}" type="pres">
      <dgm:prSet presAssocID="{8F32FD4F-B3A2-4D77-BFC8-7F6145013D7A}" presName="iconSpace" presStyleCnt="0"/>
      <dgm:spPr/>
    </dgm:pt>
    <dgm:pt modelId="{FFADECF8-1817-4EA6-B279-A6882BB745EE}" type="pres">
      <dgm:prSet presAssocID="{8F32FD4F-B3A2-4D77-BFC8-7F6145013D7A}" presName="parTx" presStyleLbl="revTx" presStyleIdx="2" presStyleCnt="6">
        <dgm:presLayoutVars>
          <dgm:chMax val="0"/>
          <dgm:chPref val="0"/>
        </dgm:presLayoutVars>
      </dgm:prSet>
      <dgm:spPr/>
    </dgm:pt>
    <dgm:pt modelId="{3B02E887-EAE9-404F-BC26-A668ABDF66CB}" type="pres">
      <dgm:prSet presAssocID="{8F32FD4F-B3A2-4D77-BFC8-7F6145013D7A}" presName="txSpace" presStyleCnt="0"/>
      <dgm:spPr/>
    </dgm:pt>
    <dgm:pt modelId="{2444350E-88EE-47F7-A1E4-FC8617D726D7}" type="pres">
      <dgm:prSet presAssocID="{8F32FD4F-B3A2-4D77-BFC8-7F6145013D7A}" presName="desTx" presStyleLbl="revTx" presStyleIdx="3" presStyleCnt="6">
        <dgm:presLayoutVars/>
      </dgm:prSet>
      <dgm:spPr/>
    </dgm:pt>
    <dgm:pt modelId="{F6967F53-A8F3-4862-BFFE-A0AD8A0C2F48}" type="pres">
      <dgm:prSet presAssocID="{51557E05-F7DF-456B-8AF2-A3568E5EC89B}" presName="sibTrans" presStyleCnt="0"/>
      <dgm:spPr/>
    </dgm:pt>
    <dgm:pt modelId="{5813EB69-839A-42D2-BE15-636278949E43}" type="pres">
      <dgm:prSet presAssocID="{27930022-5AAF-48C0-93F4-E92B02C1C718}" presName="compNode" presStyleCnt="0"/>
      <dgm:spPr/>
    </dgm:pt>
    <dgm:pt modelId="{4815F989-4AD2-4F1C-ABCB-63BA1CE521E3}" type="pres">
      <dgm:prSet presAssocID="{27930022-5AAF-48C0-93F4-E92B02C1C71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B08D48-8AB5-4F1A-B517-EF40079C6D79}" type="pres">
      <dgm:prSet presAssocID="{27930022-5AAF-48C0-93F4-E92B02C1C718}" presName="iconSpace" presStyleCnt="0"/>
      <dgm:spPr/>
    </dgm:pt>
    <dgm:pt modelId="{53E3E30B-765E-4064-8662-34AD9C82D8A1}" type="pres">
      <dgm:prSet presAssocID="{27930022-5AAF-48C0-93F4-E92B02C1C718}" presName="parTx" presStyleLbl="revTx" presStyleIdx="4" presStyleCnt="6">
        <dgm:presLayoutVars>
          <dgm:chMax val="0"/>
          <dgm:chPref val="0"/>
        </dgm:presLayoutVars>
      </dgm:prSet>
      <dgm:spPr/>
    </dgm:pt>
    <dgm:pt modelId="{B60C36F4-31B4-47C1-990D-DBD7E656F071}" type="pres">
      <dgm:prSet presAssocID="{27930022-5AAF-48C0-93F4-E92B02C1C718}" presName="txSpace" presStyleCnt="0"/>
      <dgm:spPr/>
    </dgm:pt>
    <dgm:pt modelId="{1F9480F6-099B-44A1-A025-716097B71A7B}" type="pres">
      <dgm:prSet presAssocID="{27930022-5AAF-48C0-93F4-E92B02C1C718}" presName="desTx" presStyleLbl="revTx" presStyleIdx="5" presStyleCnt="6">
        <dgm:presLayoutVars/>
      </dgm:prSet>
      <dgm:spPr/>
    </dgm:pt>
  </dgm:ptLst>
  <dgm:cxnLst>
    <dgm:cxn modelId="{302DFE10-AC1B-4B33-ACB9-67DC573F210F}" srcId="{27930022-5AAF-48C0-93F4-E92B02C1C718}" destId="{150602DE-AD36-43C3-B111-1AA08874079C}" srcOrd="0" destOrd="0" parTransId="{A14791A7-6403-4899-B8DF-C7BACFFB894C}" sibTransId="{D4E0ABF3-ED37-48BC-8626-3297957EC868}"/>
    <dgm:cxn modelId="{25F6E73F-7939-C544-A4E9-F2134AF4C59D}" type="presOf" srcId="{FCB0BFB6-2889-4222-B35F-BA097C5828BB}" destId="{8FD5D0B8-B483-4D82-842E-C22EBE76324C}" srcOrd="0" destOrd="0" presId="urn:microsoft.com/office/officeart/2018/5/layout/CenteredIconLabelDescriptionList"/>
    <dgm:cxn modelId="{16D09D47-4236-40EB-A4AD-8508D8296CF6}" srcId="{27930022-5AAF-48C0-93F4-E92B02C1C718}" destId="{22BB9DFA-B934-44BD-9445-29B338E3CE7E}" srcOrd="1" destOrd="0" parTransId="{427F2585-C5C3-4BE7-BD06-C6DECF966944}" sibTransId="{8D45ECD3-25CC-4BDD-ADE7-78943A3B842B}"/>
    <dgm:cxn modelId="{34AEF672-3970-2945-847D-D489C9BBF374}" type="presOf" srcId="{27930022-5AAF-48C0-93F4-E92B02C1C718}" destId="{53E3E30B-765E-4064-8662-34AD9C82D8A1}" srcOrd="0" destOrd="0" presId="urn:microsoft.com/office/officeart/2018/5/layout/CenteredIconLabelDescriptionList"/>
    <dgm:cxn modelId="{E4C01C80-752A-2643-AD33-27B9A32940F3}" type="presOf" srcId="{22BB9DFA-B934-44BD-9445-29B338E3CE7E}" destId="{1F9480F6-099B-44A1-A025-716097B71A7B}" srcOrd="0" destOrd="1" presId="urn:microsoft.com/office/officeart/2018/5/layout/CenteredIconLabelDescriptionList"/>
    <dgm:cxn modelId="{A53CEC88-5D0F-D34C-B99A-335C36E1824E}" type="presOf" srcId="{150602DE-AD36-43C3-B111-1AA08874079C}" destId="{1F9480F6-099B-44A1-A025-716097B71A7B}" srcOrd="0" destOrd="0" presId="urn:microsoft.com/office/officeart/2018/5/layout/CenteredIconLabelDescriptionList"/>
    <dgm:cxn modelId="{56181CAC-E83B-42A9-B4B3-7FEDB62D2631}" srcId="{B30FC847-98C1-4BC7-9C71-D8D1A9AE481D}" destId="{FCB0BFB6-2889-4222-B35F-BA097C5828BB}" srcOrd="0" destOrd="0" parTransId="{D60307D6-4750-4723-A752-D618FF11921A}" sibTransId="{AE4B9DE8-9BDB-4328-92C1-31B64941181D}"/>
    <dgm:cxn modelId="{1E8440B9-D9C6-4CA2-96D6-0E97860FB886}" srcId="{B30FC847-98C1-4BC7-9C71-D8D1A9AE481D}" destId="{8F32FD4F-B3A2-4D77-BFC8-7F6145013D7A}" srcOrd="1" destOrd="0" parTransId="{F90FA824-3B4B-41BE-A515-2D4D5780CE2D}" sibTransId="{51557E05-F7DF-456B-8AF2-A3568E5EC89B}"/>
    <dgm:cxn modelId="{CFD9CCD3-62FA-F04D-B910-96A1CC2EC0AB}" type="presOf" srcId="{8F32FD4F-B3A2-4D77-BFC8-7F6145013D7A}" destId="{FFADECF8-1817-4EA6-B279-A6882BB745EE}" srcOrd="0" destOrd="0" presId="urn:microsoft.com/office/officeart/2018/5/layout/CenteredIconLabelDescriptionList"/>
    <dgm:cxn modelId="{44A701DE-301C-EC48-8340-21DE5785EB4A}" type="presOf" srcId="{B30FC847-98C1-4BC7-9C71-D8D1A9AE481D}" destId="{85706EE3-DAFD-4108-9685-2F49BEAD6853}" srcOrd="0" destOrd="0" presId="urn:microsoft.com/office/officeart/2018/5/layout/CenteredIconLabelDescriptionList"/>
    <dgm:cxn modelId="{1D6D8CE2-B10B-4E70-A26B-02F14617AEFF}" srcId="{B30FC847-98C1-4BC7-9C71-D8D1A9AE481D}" destId="{27930022-5AAF-48C0-93F4-E92B02C1C718}" srcOrd="2" destOrd="0" parTransId="{C63A0C7A-FE34-4F8A-9124-9B4CBDC39D92}" sibTransId="{9E2C62C6-1D5E-4AF1-8B67-57B8CFDDF85C}"/>
    <dgm:cxn modelId="{692F61B2-C403-BB47-A1C0-4E095D2FEFCB}" type="presParOf" srcId="{85706EE3-DAFD-4108-9685-2F49BEAD6853}" destId="{F2BB8941-A445-4BF2-B276-2AA72D06DFE2}" srcOrd="0" destOrd="0" presId="urn:microsoft.com/office/officeart/2018/5/layout/CenteredIconLabelDescriptionList"/>
    <dgm:cxn modelId="{8D1DE597-33CB-DF43-8955-DE1BEE46DF1F}" type="presParOf" srcId="{F2BB8941-A445-4BF2-B276-2AA72D06DFE2}" destId="{A4C66D0C-7319-454A-B674-7FC10C347E91}" srcOrd="0" destOrd="0" presId="urn:microsoft.com/office/officeart/2018/5/layout/CenteredIconLabelDescriptionList"/>
    <dgm:cxn modelId="{2F5E1C22-7D33-3640-B013-367D96EB2116}" type="presParOf" srcId="{F2BB8941-A445-4BF2-B276-2AA72D06DFE2}" destId="{F536223F-3B12-48A6-954B-02EC5E4CDD6A}" srcOrd="1" destOrd="0" presId="urn:microsoft.com/office/officeart/2018/5/layout/CenteredIconLabelDescriptionList"/>
    <dgm:cxn modelId="{4D1DD108-7D11-D84D-A190-FBA117A7FFCB}" type="presParOf" srcId="{F2BB8941-A445-4BF2-B276-2AA72D06DFE2}" destId="{8FD5D0B8-B483-4D82-842E-C22EBE76324C}" srcOrd="2" destOrd="0" presId="urn:microsoft.com/office/officeart/2018/5/layout/CenteredIconLabelDescriptionList"/>
    <dgm:cxn modelId="{747AF5DE-BA79-B34F-8AEF-43FD51AB04B2}" type="presParOf" srcId="{F2BB8941-A445-4BF2-B276-2AA72D06DFE2}" destId="{B043A464-0113-4CEA-8FEC-A80C97B77B0B}" srcOrd="3" destOrd="0" presId="urn:microsoft.com/office/officeart/2018/5/layout/CenteredIconLabelDescriptionList"/>
    <dgm:cxn modelId="{3157FA62-A03D-AE44-8A85-93F1F657DB03}" type="presParOf" srcId="{F2BB8941-A445-4BF2-B276-2AA72D06DFE2}" destId="{EFCFDE72-4ECD-4AC8-BD8A-4A14702954C1}" srcOrd="4" destOrd="0" presId="urn:microsoft.com/office/officeart/2018/5/layout/CenteredIconLabelDescriptionList"/>
    <dgm:cxn modelId="{DF160E11-7518-214B-B6DA-7C2050E74CF8}" type="presParOf" srcId="{85706EE3-DAFD-4108-9685-2F49BEAD6853}" destId="{9A141C02-0781-46B3-AF11-F5FDF13B5A60}" srcOrd="1" destOrd="0" presId="urn:microsoft.com/office/officeart/2018/5/layout/CenteredIconLabelDescriptionList"/>
    <dgm:cxn modelId="{30090835-FE8C-194D-88DA-D0AB3032D94F}" type="presParOf" srcId="{85706EE3-DAFD-4108-9685-2F49BEAD6853}" destId="{473762B8-10C9-45DD-9CCD-C02651F6EF15}" srcOrd="2" destOrd="0" presId="urn:microsoft.com/office/officeart/2018/5/layout/CenteredIconLabelDescriptionList"/>
    <dgm:cxn modelId="{294B0C0C-5097-B945-B5C1-70903861E2DE}" type="presParOf" srcId="{473762B8-10C9-45DD-9CCD-C02651F6EF15}" destId="{3A325758-E5C5-41AD-8E8C-4A3BB979691E}" srcOrd="0" destOrd="0" presId="urn:microsoft.com/office/officeart/2018/5/layout/CenteredIconLabelDescriptionList"/>
    <dgm:cxn modelId="{E5D6E57D-1A62-9F43-AB99-263F150E0C4F}" type="presParOf" srcId="{473762B8-10C9-45DD-9CCD-C02651F6EF15}" destId="{9B88708E-EB10-4C73-BC6E-C59CD97A4620}" srcOrd="1" destOrd="0" presId="urn:microsoft.com/office/officeart/2018/5/layout/CenteredIconLabelDescriptionList"/>
    <dgm:cxn modelId="{B635EF96-53D0-194A-A431-7600EE4DDED1}" type="presParOf" srcId="{473762B8-10C9-45DD-9CCD-C02651F6EF15}" destId="{FFADECF8-1817-4EA6-B279-A6882BB745EE}" srcOrd="2" destOrd="0" presId="urn:microsoft.com/office/officeart/2018/5/layout/CenteredIconLabelDescriptionList"/>
    <dgm:cxn modelId="{CDEC5DEB-1F92-8E4A-B9A1-DEE40E416B1D}" type="presParOf" srcId="{473762B8-10C9-45DD-9CCD-C02651F6EF15}" destId="{3B02E887-EAE9-404F-BC26-A668ABDF66CB}" srcOrd="3" destOrd="0" presId="urn:microsoft.com/office/officeart/2018/5/layout/CenteredIconLabelDescriptionList"/>
    <dgm:cxn modelId="{B5B338A7-5AFB-2443-8959-849C5F698B38}" type="presParOf" srcId="{473762B8-10C9-45DD-9CCD-C02651F6EF15}" destId="{2444350E-88EE-47F7-A1E4-FC8617D726D7}" srcOrd="4" destOrd="0" presId="urn:microsoft.com/office/officeart/2018/5/layout/CenteredIconLabelDescriptionList"/>
    <dgm:cxn modelId="{CFAEF995-9161-8B43-B641-1E6881DAEF6E}" type="presParOf" srcId="{85706EE3-DAFD-4108-9685-2F49BEAD6853}" destId="{F6967F53-A8F3-4862-BFFE-A0AD8A0C2F48}" srcOrd="3" destOrd="0" presId="urn:microsoft.com/office/officeart/2018/5/layout/CenteredIconLabelDescriptionList"/>
    <dgm:cxn modelId="{35BB0679-2BBB-D94C-8227-B4AD4C2B0EAB}" type="presParOf" srcId="{85706EE3-DAFD-4108-9685-2F49BEAD6853}" destId="{5813EB69-839A-42D2-BE15-636278949E43}" srcOrd="4" destOrd="0" presId="urn:microsoft.com/office/officeart/2018/5/layout/CenteredIconLabelDescriptionList"/>
    <dgm:cxn modelId="{825DCA6A-6D18-3F48-B15C-47FEEEB45121}" type="presParOf" srcId="{5813EB69-839A-42D2-BE15-636278949E43}" destId="{4815F989-4AD2-4F1C-ABCB-63BA1CE521E3}" srcOrd="0" destOrd="0" presId="urn:microsoft.com/office/officeart/2018/5/layout/CenteredIconLabelDescriptionList"/>
    <dgm:cxn modelId="{965C6C9C-6C6F-3A4C-B976-25754AF561CD}" type="presParOf" srcId="{5813EB69-839A-42D2-BE15-636278949E43}" destId="{D4B08D48-8AB5-4F1A-B517-EF40079C6D79}" srcOrd="1" destOrd="0" presId="urn:microsoft.com/office/officeart/2018/5/layout/CenteredIconLabelDescriptionList"/>
    <dgm:cxn modelId="{7A1420C4-AE1D-3841-876D-54AAEAED7EE5}" type="presParOf" srcId="{5813EB69-839A-42D2-BE15-636278949E43}" destId="{53E3E30B-765E-4064-8662-34AD9C82D8A1}" srcOrd="2" destOrd="0" presId="urn:microsoft.com/office/officeart/2018/5/layout/CenteredIconLabelDescriptionList"/>
    <dgm:cxn modelId="{0DD579AC-D555-594D-96B6-95B130372845}" type="presParOf" srcId="{5813EB69-839A-42D2-BE15-636278949E43}" destId="{B60C36F4-31B4-47C1-990D-DBD7E656F071}" srcOrd="3" destOrd="0" presId="urn:microsoft.com/office/officeart/2018/5/layout/CenteredIconLabelDescriptionList"/>
    <dgm:cxn modelId="{4C8AB04D-B14C-A04B-822B-34DDD7BE56FC}" type="presParOf" srcId="{5813EB69-839A-42D2-BE15-636278949E43}" destId="{1F9480F6-099B-44A1-A025-716097B71A7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EB37C-F713-49DA-9611-054D33241C5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8AF2CF-9216-41D2-84E1-D8F13596E4D4}">
      <dgm:prSet/>
      <dgm:spPr/>
      <dgm:t>
        <a:bodyPr/>
        <a:lstStyle/>
        <a:p>
          <a:r>
            <a:rPr lang="en-US" b="0" i="0"/>
            <a:t>Subjects scoring whole experiment not just single sequence</a:t>
          </a:r>
          <a:endParaRPr lang="en-US"/>
        </a:p>
      </dgm:t>
    </dgm:pt>
    <dgm:pt modelId="{10291017-B96C-4222-9E92-7D9CC6585852}" type="parTrans" cxnId="{E9ADDC53-7C31-43F5-B16C-75D9E6BCE970}">
      <dgm:prSet/>
      <dgm:spPr/>
      <dgm:t>
        <a:bodyPr/>
        <a:lstStyle/>
        <a:p>
          <a:endParaRPr lang="en-US"/>
        </a:p>
      </dgm:t>
    </dgm:pt>
    <dgm:pt modelId="{47129E45-1300-4EC0-81F6-246E1D8DD26F}" type="sibTrans" cxnId="{E9ADDC53-7C31-43F5-B16C-75D9E6BCE970}">
      <dgm:prSet/>
      <dgm:spPr/>
      <dgm:t>
        <a:bodyPr/>
        <a:lstStyle/>
        <a:p>
          <a:endParaRPr lang="en-US"/>
        </a:p>
      </dgm:t>
    </dgm:pt>
    <dgm:pt modelId="{AE366D40-54AD-4214-A593-0C62ABACBA8D}">
      <dgm:prSet/>
      <dgm:spPr/>
      <dgm:t>
        <a:bodyPr/>
        <a:lstStyle/>
        <a:p>
          <a:r>
            <a:rPr lang="en-US" b="0" i="0"/>
            <a:t>Correct experiment needing careful preparation </a:t>
          </a:r>
          <a:endParaRPr lang="en-US"/>
        </a:p>
      </dgm:t>
    </dgm:pt>
    <dgm:pt modelId="{FC0B3324-FC8D-49B8-961B-A71FE812C257}" type="parTrans" cxnId="{11B88266-DE1C-4E83-A75F-72D1E827023D}">
      <dgm:prSet/>
      <dgm:spPr/>
      <dgm:t>
        <a:bodyPr/>
        <a:lstStyle/>
        <a:p>
          <a:endParaRPr lang="en-US"/>
        </a:p>
      </dgm:t>
    </dgm:pt>
    <dgm:pt modelId="{7149773B-EDC2-4C74-B6BC-94E6CE27CC6C}" type="sibTrans" cxnId="{11B88266-DE1C-4E83-A75F-72D1E827023D}">
      <dgm:prSet/>
      <dgm:spPr/>
      <dgm:t>
        <a:bodyPr/>
        <a:lstStyle/>
        <a:p>
          <a:endParaRPr lang="en-US"/>
        </a:p>
      </dgm:t>
    </dgm:pt>
    <dgm:pt modelId="{FF43CAB3-393A-4B8E-8D08-9DB00C665B14}">
      <dgm:prSet/>
      <dgm:spPr/>
      <dgm:t>
        <a:bodyPr/>
        <a:lstStyle/>
        <a:p>
          <a:r>
            <a:rPr lang="en-US" b="0" i="0" dirty="0"/>
            <a:t>In general asking people about anything – tricky</a:t>
          </a:r>
          <a:endParaRPr lang="en-US" dirty="0"/>
        </a:p>
      </dgm:t>
    </dgm:pt>
    <dgm:pt modelId="{3192E2B5-0C2C-469D-9AD0-23144A1B9802}" type="parTrans" cxnId="{D45CB3D7-1B18-4AD3-B2B8-2E874FE2F1D5}">
      <dgm:prSet/>
      <dgm:spPr/>
      <dgm:t>
        <a:bodyPr/>
        <a:lstStyle/>
        <a:p>
          <a:endParaRPr lang="en-US"/>
        </a:p>
      </dgm:t>
    </dgm:pt>
    <dgm:pt modelId="{8F3F48B8-D436-4619-A1AF-021CFDADEC02}" type="sibTrans" cxnId="{D45CB3D7-1B18-4AD3-B2B8-2E874FE2F1D5}">
      <dgm:prSet/>
      <dgm:spPr/>
      <dgm:t>
        <a:bodyPr/>
        <a:lstStyle/>
        <a:p>
          <a:endParaRPr lang="en-US"/>
        </a:p>
      </dgm:t>
    </dgm:pt>
    <dgm:pt modelId="{6C810A56-060B-4E6B-BCFC-8DD328F8880E}">
      <dgm:prSet/>
      <dgm:spPr/>
      <dgm:t>
        <a:bodyPr/>
        <a:lstStyle/>
        <a:p>
          <a:r>
            <a:rPr lang="en-US" b="0" i="0" dirty="0"/>
            <a:t>Obtained conclusions to consider experiment limitations</a:t>
          </a:r>
          <a:endParaRPr lang="en-US" dirty="0"/>
        </a:p>
      </dgm:t>
    </dgm:pt>
    <dgm:pt modelId="{65DAEBE2-14F8-4908-8F0F-BAEB8A45BB8C}" type="parTrans" cxnId="{D245DF98-2A44-46AA-B922-B997175F4B9F}">
      <dgm:prSet/>
      <dgm:spPr/>
      <dgm:t>
        <a:bodyPr/>
        <a:lstStyle/>
        <a:p>
          <a:endParaRPr lang="en-US"/>
        </a:p>
      </dgm:t>
    </dgm:pt>
    <dgm:pt modelId="{32ED4447-F2B9-4CD0-93A4-5FE96D69DF2C}" type="sibTrans" cxnId="{D245DF98-2A44-46AA-B922-B997175F4B9F}">
      <dgm:prSet/>
      <dgm:spPr/>
      <dgm:t>
        <a:bodyPr/>
        <a:lstStyle/>
        <a:p>
          <a:endParaRPr lang="en-US"/>
        </a:p>
      </dgm:t>
    </dgm:pt>
    <dgm:pt modelId="{2706FEE3-19C8-450D-BB73-A6C5F003335A}" type="pres">
      <dgm:prSet presAssocID="{65AEB37C-F713-49DA-9611-054D33241C53}" presName="root" presStyleCnt="0">
        <dgm:presLayoutVars>
          <dgm:dir/>
          <dgm:resizeHandles val="exact"/>
        </dgm:presLayoutVars>
      </dgm:prSet>
      <dgm:spPr/>
    </dgm:pt>
    <dgm:pt modelId="{30843E79-EAAD-44AA-8DBD-7198CDDA8C04}" type="pres">
      <dgm:prSet presAssocID="{248AF2CF-9216-41D2-84E1-D8F13596E4D4}" presName="compNode" presStyleCnt="0"/>
      <dgm:spPr/>
    </dgm:pt>
    <dgm:pt modelId="{AEEC3539-5C2D-491B-9064-2D54CF40C865}" type="pres">
      <dgm:prSet presAssocID="{248AF2CF-9216-41D2-84E1-D8F13596E4D4}" presName="bgRect" presStyleLbl="bgShp" presStyleIdx="0" presStyleCnt="4"/>
      <dgm:spPr/>
    </dgm:pt>
    <dgm:pt modelId="{AA6CD3B7-A6EF-4F9F-A4EE-142DDB42E40A}" type="pres">
      <dgm:prSet presAssocID="{248AF2CF-9216-41D2-84E1-D8F13596E4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26ED9DAB-3F04-4CB1-8D19-8ADEB61C0618}" type="pres">
      <dgm:prSet presAssocID="{248AF2CF-9216-41D2-84E1-D8F13596E4D4}" presName="spaceRect" presStyleCnt="0"/>
      <dgm:spPr/>
    </dgm:pt>
    <dgm:pt modelId="{EDB60493-F76D-414C-8510-C39C3D29565D}" type="pres">
      <dgm:prSet presAssocID="{248AF2CF-9216-41D2-84E1-D8F13596E4D4}" presName="parTx" presStyleLbl="revTx" presStyleIdx="0" presStyleCnt="4">
        <dgm:presLayoutVars>
          <dgm:chMax val="0"/>
          <dgm:chPref val="0"/>
        </dgm:presLayoutVars>
      </dgm:prSet>
      <dgm:spPr/>
    </dgm:pt>
    <dgm:pt modelId="{BA2EBD1C-B1C7-40D0-8CDC-FBCACCAFD699}" type="pres">
      <dgm:prSet presAssocID="{47129E45-1300-4EC0-81F6-246E1D8DD26F}" presName="sibTrans" presStyleCnt="0"/>
      <dgm:spPr/>
    </dgm:pt>
    <dgm:pt modelId="{50E5069A-8439-4B70-BA9B-77633AF4837C}" type="pres">
      <dgm:prSet presAssocID="{AE366D40-54AD-4214-A593-0C62ABACBA8D}" presName="compNode" presStyleCnt="0"/>
      <dgm:spPr/>
    </dgm:pt>
    <dgm:pt modelId="{DA5F547B-38B7-4E7A-8928-903BC76F0839}" type="pres">
      <dgm:prSet presAssocID="{AE366D40-54AD-4214-A593-0C62ABACBA8D}" presName="bgRect" presStyleLbl="bgShp" presStyleIdx="1" presStyleCnt="4"/>
      <dgm:spPr/>
    </dgm:pt>
    <dgm:pt modelId="{CE838530-A032-4EA8-9CD4-18AF6AE5C82C}" type="pres">
      <dgm:prSet presAssocID="{AE366D40-54AD-4214-A593-0C62ABACBA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6E3C0302-425E-4917-95CD-5A2503DAF18B}" type="pres">
      <dgm:prSet presAssocID="{AE366D40-54AD-4214-A593-0C62ABACBA8D}" presName="spaceRect" presStyleCnt="0"/>
      <dgm:spPr/>
    </dgm:pt>
    <dgm:pt modelId="{E0B8C21D-8B7C-4346-AC6D-04C79FB2574D}" type="pres">
      <dgm:prSet presAssocID="{AE366D40-54AD-4214-A593-0C62ABACBA8D}" presName="parTx" presStyleLbl="revTx" presStyleIdx="1" presStyleCnt="4">
        <dgm:presLayoutVars>
          <dgm:chMax val="0"/>
          <dgm:chPref val="0"/>
        </dgm:presLayoutVars>
      </dgm:prSet>
      <dgm:spPr/>
    </dgm:pt>
    <dgm:pt modelId="{54C1DA12-2BD0-46B7-9CF8-0A1063D1ED74}" type="pres">
      <dgm:prSet presAssocID="{7149773B-EDC2-4C74-B6BC-94E6CE27CC6C}" presName="sibTrans" presStyleCnt="0"/>
      <dgm:spPr/>
    </dgm:pt>
    <dgm:pt modelId="{D4395B17-A189-48F3-BCFF-5DFDE24591AF}" type="pres">
      <dgm:prSet presAssocID="{FF43CAB3-393A-4B8E-8D08-9DB00C665B14}" presName="compNode" presStyleCnt="0"/>
      <dgm:spPr/>
    </dgm:pt>
    <dgm:pt modelId="{9E7DC20A-8A67-4AC6-84D3-0426A6253D42}" type="pres">
      <dgm:prSet presAssocID="{FF43CAB3-393A-4B8E-8D08-9DB00C665B14}" presName="bgRect" presStyleLbl="bgShp" presStyleIdx="2" presStyleCnt="4"/>
      <dgm:spPr/>
    </dgm:pt>
    <dgm:pt modelId="{FA48A33D-FF13-476E-8385-93E7089B91D3}" type="pres">
      <dgm:prSet presAssocID="{FF43CAB3-393A-4B8E-8D08-9DB00C665B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989A3558-30D1-4EED-8B82-5DD47D47024B}" type="pres">
      <dgm:prSet presAssocID="{FF43CAB3-393A-4B8E-8D08-9DB00C665B14}" presName="spaceRect" presStyleCnt="0"/>
      <dgm:spPr/>
    </dgm:pt>
    <dgm:pt modelId="{D7834583-93F6-4CEF-992A-BE5AD0EC30E4}" type="pres">
      <dgm:prSet presAssocID="{FF43CAB3-393A-4B8E-8D08-9DB00C665B14}" presName="parTx" presStyleLbl="revTx" presStyleIdx="2" presStyleCnt="4">
        <dgm:presLayoutVars>
          <dgm:chMax val="0"/>
          <dgm:chPref val="0"/>
        </dgm:presLayoutVars>
      </dgm:prSet>
      <dgm:spPr/>
    </dgm:pt>
    <dgm:pt modelId="{B4A300B8-C631-4F89-B88E-68858F1B2AC6}" type="pres">
      <dgm:prSet presAssocID="{8F3F48B8-D436-4619-A1AF-021CFDADEC02}" presName="sibTrans" presStyleCnt="0"/>
      <dgm:spPr/>
    </dgm:pt>
    <dgm:pt modelId="{82AF931D-9026-4F55-AC6F-76BA37D60066}" type="pres">
      <dgm:prSet presAssocID="{6C810A56-060B-4E6B-BCFC-8DD328F8880E}" presName="compNode" presStyleCnt="0"/>
      <dgm:spPr/>
    </dgm:pt>
    <dgm:pt modelId="{8FAE6416-6EEE-40EA-AD39-FED46D218704}" type="pres">
      <dgm:prSet presAssocID="{6C810A56-060B-4E6B-BCFC-8DD328F8880E}" presName="bgRect" presStyleLbl="bgShp" presStyleIdx="3" presStyleCnt="4"/>
      <dgm:spPr/>
    </dgm:pt>
    <dgm:pt modelId="{545DA940-1BEB-4EB5-94D7-FDD4EA54E70C}" type="pres">
      <dgm:prSet presAssocID="{6C810A56-060B-4E6B-BCFC-8DD328F888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D5264513-13E4-4B53-B0F4-9A30240BA0E8}" type="pres">
      <dgm:prSet presAssocID="{6C810A56-060B-4E6B-BCFC-8DD328F8880E}" presName="spaceRect" presStyleCnt="0"/>
      <dgm:spPr/>
    </dgm:pt>
    <dgm:pt modelId="{D7E36CDD-EBEA-44EB-998E-526AF4E0BF61}" type="pres">
      <dgm:prSet presAssocID="{6C810A56-060B-4E6B-BCFC-8DD328F8880E}" presName="parTx" presStyleLbl="revTx" presStyleIdx="3" presStyleCnt="4">
        <dgm:presLayoutVars>
          <dgm:chMax val="0"/>
          <dgm:chPref val="0"/>
        </dgm:presLayoutVars>
      </dgm:prSet>
      <dgm:spPr/>
    </dgm:pt>
  </dgm:ptLst>
  <dgm:cxnLst>
    <dgm:cxn modelId="{5C86F901-F536-43AE-B441-1EBC2A7BCB2E}" type="presOf" srcId="{AE366D40-54AD-4214-A593-0C62ABACBA8D}" destId="{E0B8C21D-8B7C-4346-AC6D-04C79FB2574D}" srcOrd="0" destOrd="0" presId="urn:microsoft.com/office/officeart/2018/2/layout/IconVerticalSolidList"/>
    <dgm:cxn modelId="{952D852B-33EB-428E-A801-E02EAAD81072}" type="presOf" srcId="{248AF2CF-9216-41D2-84E1-D8F13596E4D4}" destId="{EDB60493-F76D-414C-8510-C39C3D29565D}" srcOrd="0" destOrd="0" presId="urn:microsoft.com/office/officeart/2018/2/layout/IconVerticalSolidList"/>
    <dgm:cxn modelId="{E9ADDC53-7C31-43F5-B16C-75D9E6BCE970}" srcId="{65AEB37C-F713-49DA-9611-054D33241C53}" destId="{248AF2CF-9216-41D2-84E1-D8F13596E4D4}" srcOrd="0" destOrd="0" parTransId="{10291017-B96C-4222-9E92-7D9CC6585852}" sibTransId="{47129E45-1300-4EC0-81F6-246E1D8DD26F}"/>
    <dgm:cxn modelId="{11B88266-DE1C-4E83-A75F-72D1E827023D}" srcId="{65AEB37C-F713-49DA-9611-054D33241C53}" destId="{AE366D40-54AD-4214-A593-0C62ABACBA8D}" srcOrd="1" destOrd="0" parTransId="{FC0B3324-FC8D-49B8-961B-A71FE812C257}" sibTransId="{7149773B-EDC2-4C74-B6BC-94E6CE27CC6C}"/>
    <dgm:cxn modelId="{2ACAF285-3542-4FED-9454-FEAFDFC22219}" type="presOf" srcId="{6C810A56-060B-4E6B-BCFC-8DD328F8880E}" destId="{D7E36CDD-EBEA-44EB-998E-526AF4E0BF61}" srcOrd="0" destOrd="0" presId="urn:microsoft.com/office/officeart/2018/2/layout/IconVerticalSolidList"/>
    <dgm:cxn modelId="{2FC4B292-07EC-417E-AEEB-714C488B3BB6}" type="presOf" srcId="{65AEB37C-F713-49DA-9611-054D33241C53}" destId="{2706FEE3-19C8-450D-BB73-A6C5F003335A}" srcOrd="0" destOrd="0" presId="urn:microsoft.com/office/officeart/2018/2/layout/IconVerticalSolidList"/>
    <dgm:cxn modelId="{D245DF98-2A44-46AA-B922-B997175F4B9F}" srcId="{65AEB37C-F713-49DA-9611-054D33241C53}" destId="{6C810A56-060B-4E6B-BCFC-8DD328F8880E}" srcOrd="3" destOrd="0" parTransId="{65DAEBE2-14F8-4908-8F0F-BAEB8A45BB8C}" sibTransId="{32ED4447-F2B9-4CD0-93A4-5FE96D69DF2C}"/>
    <dgm:cxn modelId="{D45CB3D7-1B18-4AD3-B2B8-2E874FE2F1D5}" srcId="{65AEB37C-F713-49DA-9611-054D33241C53}" destId="{FF43CAB3-393A-4B8E-8D08-9DB00C665B14}" srcOrd="2" destOrd="0" parTransId="{3192E2B5-0C2C-469D-9AD0-23144A1B9802}" sibTransId="{8F3F48B8-D436-4619-A1AF-021CFDADEC02}"/>
    <dgm:cxn modelId="{FEB736DE-0165-4CE8-BF36-8B6E75D25509}" type="presOf" srcId="{FF43CAB3-393A-4B8E-8D08-9DB00C665B14}" destId="{D7834583-93F6-4CEF-992A-BE5AD0EC30E4}" srcOrd="0" destOrd="0" presId="urn:microsoft.com/office/officeart/2018/2/layout/IconVerticalSolidList"/>
    <dgm:cxn modelId="{13470AF4-3508-4208-8B69-843BC218E3CB}" type="presParOf" srcId="{2706FEE3-19C8-450D-BB73-A6C5F003335A}" destId="{30843E79-EAAD-44AA-8DBD-7198CDDA8C04}" srcOrd="0" destOrd="0" presId="urn:microsoft.com/office/officeart/2018/2/layout/IconVerticalSolidList"/>
    <dgm:cxn modelId="{911659DD-B45B-4B40-A9A5-6CD041DE9863}" type="presParOf" srcId="{30843E79-EAAD-44AA-8DBD-7198CDDA8C04}" destId="{AEEC3539-5C2D-491B-9064-2D54CF40C865}" srcOrd="0" destOrd="0" presId="urn:microsoft.com/office/officeart/2018/2/layout/IconVerticalSolidList"/>
    <dgm:cxn modelId="{CAAC3444-3220-4AE9-9BEC-63F963D43F57}" type="presParOf" srcId="{30843E79-EAAD-44AA-8DBD-7198CDDA8C04}" destId="{AA6CD3B7-A6EF-4F9F-A4EE-142DDB42E40A}" srcOrd="1" destOrd="0" presId="urn:microsoft.com/office/officeart/2018/2/layout/IconVerticalSolidList"/>
    <dgm:cxn modelId="{3326332D-776C-432C-8862-42D164BC8CEC}" type="presParOf" srcId="{30843E79-EAAD-44AA-8DBD-7198CDDA8C04}" destId="{26ED9DAB-3F04-4CB1-8D19-8ADEB61C0618}" srcOrd="2" destOrd="0" presId="urn:microsoft.com/office/officeart/2018/2/layout/IconVerticalSolidList"/>
    <dgm:cxn modelId="{17D9B9FE-2DD9-4879-A349-973B49341418}" type="presParOf" srcId="{30843E79-EAAD-44AA-8DBD-7198CDDA8C04}" destId="{EDB60493-F76D-414C-8510-C39C3D29565D}" srcOrd="3" destOrd="0" presId="urn:microsoft.com/office/officeart/2018/2/layout/IconVerticalSolidList"/>
    <dgm:cxn modelId="{21369316-0DEC-4BB0-87D3-24A38CF071ED}" type="presParOf" srcId="{2706FEE3-19C8-450D-BB73-A6C5F003335A}" destId="{BA2EBD1C-B1C7-40D0-8CDC-FBCACCAFD699}" srcOrd="1" destOrd="0" presId="urn:microsoft.com/office/officeart/2018/2/layout/IconVerticalSolidList"/>
    <dgm:cxn modelId="{2B8D73C9-E8FC-4C57-87B0-29F36312A74D}" type="presParOf" srcId="{2706FEE3-19C8-450D-BB73-A6C5F003335A}" destId="{50E5069A-8439-4B70-BA9B-77633AF4837C}" srcOrd="2" destOrd="0" presId="urn:microsoft.com/office/officeart/2018/2/layout/IconVerticalSolidList"/>
    <dgm:cxn modelId="{346B03C3-D417-42D3-BE2E-8213BA0D0290}" type="presParOf" srcId="{50E5069A-8439-4B70-BA9B-77633AF4837C}" destId="{DA5F547B-38B7-4E7A-8928-903BC76F0839}" srcOrd="0" destOrd="0" presId="urn:microsoft.com/office/officeart/2018/2/layout/IconVerticalSolidList"/>
    <dgm:cxn modelId="{EDC9C3DE-D7C7-42ED-8C67-12F5941914DF}" type="presParOf" srcId="{50E5069A-8439-4B70-BA9B-77633AF4837C}" destId="{CE838530-A032-4EA8-9CD4-18AF6AE5C82C}" srcOrd="1" destOrd="0" presId="urn:microsoft.com/office/officeart/2018/2/layout/IconVerticalSolidList"/>
    <dgm:cxn modelId="{01FE28FF-A525-45C4-9C79-F778C2D371F2}" type="presParOf" srcId="{50E5069A-8439-4B70-BA9B-77633AF4837C}" destId="{6E3C0302-425E-4917-95CD-5A2503DAF18B}" srcOrd="2" destOrd="0" presId="urn:microsoft.com/office/officeart/2018/2/layout/IconVerticalSolidList"/>
    <dgm:cxn modelId="{14EA7635-1783-4C5E-BA8B-A2DFA072D601}" type="presParOf" srcId="{50E5069A-8439-4B70-BA9B-77633AF4837C}" destId="{E0B8C21D-8B7C-4346-AC6D-04C79FB2574D}" srcOrd="3" destOrd="0" presId="urn:microsoft.com/office/officeart/2018/2/layout/IconVerticalSolidList"/>
    <dgm:cxn modelId="{625FD37B-17EB-4160-9CF4-67EA7BA58697}" type="presParOf" srcId="{2706FEE3-19C8-450D-BB73-A6C5F003335A}" destId="{54C1DA12-2BD0-46B7-9CF8-0A1063D1ED74}" srcOrd="3" destOrd="0" presId="urn:microsoft.com/office/officeart/2018/2/layout/IconVerticalSolidList"/>
    <dgm:cxn modelId="{A7360073-A950-4A26-932F-9FEC7EA4E99D}" type="presParOf" srcId="{2706FEE3-19C8-450D-BB73-A6C5F003335A}" destId="{D4395B17-A189-48F3-BCFF-5DFDE24591AF}" srcOrd="4" destOrd="0" presId="urn:microsoft.com/office/officeart/2018/2/layout/IconVerticalSolidList"/>
    <dgm:cxn modelId="{9DDC03B9-2292-41CC-9E47-E8BA837F333C}" type="presParOf" srcId="{D4395B17-A189-48F3-BCFF-5DFDE24591AF}" destId="{9E7DC20A-8A67-4AC6-84D3-0426A6253D42}" srcOrd="0" destOrd="0" presId="urn:microsoft.com/office/officeart/2018/2/layout/IconVerticalSolidList"/>
    <dgm:cxn modelId="{D58DAA36-AA9E-4BA9-907E-C453242215B5}" type="presParOf" srcId="{D4395B17-A189-48F3-BCFF-5DFDE24591AF}" destId="{FA48A33D-FF13-476E-8385-93E7089B91D3}" srcOrd="1" destOrd="0" presId="urn:microsoft.com/office/officeart/2018/2/layout/IconVerticalSolidList"/>
    <dgm:cxn modelId="{A1628F0A-24B2-4A41-808A-641A5D34A0CD}" type="presParOf" srcId="{D4395B17-A189-48F3-BCFF-5DFDE24591AF}" destId="{989A3558-30D1-4EED-8B82-5DD47D47024B}" srcOrd="2" destOrd="0" presId="urn:microsoft.com/office/officeart/2018/2/layout/IconVerticalSolidList"/>
    <dgm:cxn modelId="{FADC4174-9BE5-432B-A93D-2DBDCB8796A3}" type="presParOf" srcId="{D4395B17-A189-48F3-BCFF-5DFDE24591AF}" destId="{D7834583-93F6-4CEF-992A-BE5AD0EC30E4}" srcOrd="3" destOrd="0" presId="urn:microsoft.com/office/officeart/2018/2/layout/IconVerticalSolidList"/>
    <dgm:cxn modelId="{15E0FB12-478C-4729-B1C6-D51DED9CA76B}" type="presParOf" srcId="{2706FEE3-19C8-450D-BB73-A6C5F003335A}" destId="{B4A300B8-C631-4F89-B88E-68858F1B2AC6}" srcOrd="5" destOrd="0" presId="urn:microsoft.com/office/officeart/2018/2/layout/IconVerticalSolidList"/>
    <dgm:cxn modelId="{FE351220-9025-44AC-BBDD-F6AA4312040B}" type="presParOf" srcId="{2706FEE3-19C8-450D-BB73-A6C5F003335A}" destId="{82AF931D-9026-4F55-AC6F-76BA37D60066}" srcOrd="6" destOrd="0" presId="urn:microsoft.com/office/officeart/2018/2/layout/IconVerticalSolidList"/>
    <dgm:cxn modelId="{D6D24FF9-B44B-4C7F-8610-C2129D1B7570}" type="presParOf" srcId="{82AF931D-9026-4F55-AC6F-76BA37D60066}" destId="{8FAE6416-6EEE-40EA-AD39-FED46D218704}" srcOrd="0" destOrd="0" presId="urn:microsoft.com/office/officeart/2018/2/layout/IconVerticalSolidList"/>
    <dgm:cxn modelId="{E6D4AD26-7DC6-4003-9787-0A7FE4133BD3}" type="presParOf" srcId="{82AF931D-9026-4F55-AC6F-76BA37D60066}" destId="{545DA940-1BEB-4EB5-94D7-FDD4EA54E70C}" srcOrd="1" destOrd="0" presId="urn:microsoft.com/office/officeart/2018/2/layout/IconVerticalSolidList"/>
    <dgm:cxn modelId="{F41FFF70-1700-4284-9F35-0C6895DF811F}" type="presParOf" srcId="{82AF931D-9026-4F55-AC6F-76BA37D60066}" destId="{D5264513-13E4-4B53-B0F4-9A30240BA0E8}" srcOrd="2" destOrd="0" presId="urn:microsoft.com/office/officeart/2018/2/layout/IconVerticalSolidList"/>
    <dgm:cxn modelId="{6B0BC9EA-EA4A-44FD-BB07-B7388E6D6E28}" type="presParOf" srcId="{82AF931D-9026-4F55-AC6F-76BA37D60066}" destId="{D7E36CDD-EBEA-44EB-998E-526AF4E0BF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66D0C-7319-454A-B674-7FC10C347E91}">
      <dsp:nvSpPr>
        <dsp:cNvPr id="0" name=""/>
        <dsp:cNvSpPr/>
      </dsp:nvSpPr>
      <dsp:spPr>
        <a:xfrm>
          <a:off x="468258" y="1526507"/>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D5D0B8-B483-4D82-842E-C22EBE76324C}">
      <dsp:nvSpPr>
        <dsp:cNvPr id="0" name=""/>
        <dsp:cNvSpPr/>
      </dsp:nvSpPr>
      <dsp:spPr>
        <a:xfrm>
          <a:off x="29"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User opinion = final score</a:t>
          </a:r>
        </a:p>
      </dsp:txBody>
      <dsp:txXfrm>
        <a:off x="29" y="2138164"/>
        <a:ext cx="1440703" cy="1029877"/>
      </dsp:txXfrm>
    </dsp:sp>
    <dsp:sp modelId="{EFCFDE72-4ECD-4AC8-BD8A-4A14702954C1}">
      <dsp:nvSpPr>
        <dsp:cNvPr id="0" name=""/>
        <dsp:cNvSpPr/>
      </dsp:nvSpPr>
      <dsp:spPr>
        <a:xfrm>
          <a:off x="29"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3A325758-E5C5-41AD-8E8C-4A3BB979691E}">
      <dsp:nvSpPr>
        <dsp:cNvPr id="0" name=""/>
        <dsp:cNvSpPr/>
      </dsp:nvSpPr>
      <dsp:spPr>
        <a:xfrm>
          <a:off x="2161084" y="1526507"/>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ADECF8-1817-4EA6-B279-A6882BB745EE}">
      <dsp:nvSpPr>
        <dsp:cNvPr id="0" name=""/>
        <dsp:cNvSpPr/>
      </dsp:nvSpPr>
      <dsp:spPr>
        <a:xfrm>
          <a:off x="1692855"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Asking users about quality while using service - difficult or impossible</a:t>
          </a:r>
        </a:p>
      </dsp:txBody>
      <dsp:txXfrm>
        <a:off x="1692855" y="2138164"/>
        <a:ext cx="1440703" cy="1029877"/>
      </dsp:txXfrm>
    </dsp:sp>
    <dsp:sp modelId="{2444350E-88EE-47F7-A1E4-FC8617D726D7}">
      <dsp:nvSpPr>
        <dsp:cNvPr id="0" name=""/>
        <dsp:cNvSpPr/>
      </dsp:nvSpPr>
      <dsp:spPr>
        <a:xfrm>
          <a:off x="1692855"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4815F989-4AD2-4F1C-ABCB-63BA1CE521E3}">
      <dsp:nvSpPr>
        <dsp:cNvPr id="0" name=""/>
        <dsp:cNvSpPr/>
      </dsp:nvSpPr>
      <dsp:spPr>
        <a:xfrm>
          <a:off x="3853910" y="1526507"/>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3E30B-765E-4064-8662-34AD9C82D8A1}">
      <dsp:nvSpPr>
        <dsp:cNvPr id="0" name=""/>
        <dsp:cNvSpPr/>
      </dsp:nvSpPr>
      <dsp:spPr>
        <a:xfrm>
          <a:off x="3385682"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Subjective experiment - often best option to collect users' opinions </a:t>
          </a:r>
        </a:p>
      </dsp:txBody>
      <dsp:txXfrm>
        <a:off x="3385682" y="2138164"/>
        <a:ext cx="1440703" cy="1029877"/>
      </dsp:txXfrm>
    </dsp:sp>
    <dsp:sp modelId="{1F9480F6-099B-44A1-A025-716097B71A7B}">
      <dsp:nvSpPr>
        <dsp:cNvPr id="0" name=""/>
        <dsp:cNvSpPr/>
      </dsp:nvSpPr>
      <dsp:spPr>
        <a:xfrm>
          <a:off x="3385682"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Controlling distortions </a:t>
          </a:r>
        </a:p>
        <a:p>
          <a:pPr marL="0" lvl="0" indent="0" algn="ctr" defTabSz="488950">
            <a:lnSpc>
              <a:spcPct val="100000"/>
            </a:lnSpc>
            <a:spcBef>
              <a:spcPct val="0"/>
            </a:spcBef>
            <a:spcAft>
              <a:spcPct val="35000"/>
            </a:spcAft>
            <a:buNone/>
          </a:pPr>
          <a:r>
            <a:rPr lang="en-US" sz="1100" kern="1200"/>
            <a:t>Controlling use case </a:t>
          </a:r>
        </a:p>
      </dsp:txBody>
      <dsp:txXfrm>
        <a:off x="3385682" y="3218000"/>
        <a:ext cx="1440703" cy="806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3539-5C2D-491B-9064-2D54CF40C865}">
      <dsp:nvSpPr>
        <dsp:cNvPr id="0" name=""/>
        <dsp:cNvSpPr/>
      </dsp:nvSpPr>
      <dsp:spPr>
        <a:xfrm>
          <a:off x="0" y="2586"/>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CD3B7-A6EF-4F9F-A4EE-142DDB42E40A}">
      <dsp:nvSpPr>
        <dsp:cNvPr id="0" name=""/>
        <dsp:cNvSpPr/>
      </dsp:nvSpPr>
      <dsp:spPr>
        <a:xfrm>
          <a:off x="396573" y="297558"/>
          <a:ext cx="721043" cy="7210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60493-F76D-414C-8510-C39C3D29565D}">
      <dsp:nvSpPr>
        <dsp:cNvPr id="0" name=""/>
        <dsp:cNvSpPr/>
      </dsp:nvSpPr>
      <dsp:spPr>
        <a:xfrm>
          <a:off x="1514190" y="2586"/>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Subjects scoring whole experiment not just single sequence</a:t>
          </a:r>
          <a:endParaRPr lang="en-US" sz="2200" kern="1200"/>
        </a:p>
      </dsp:txBody>
      <dsp:txXfrm>
        <a:off x="1514190" y="2586"/>
        <a:ext cx="3959668" cy="1310987"/>
      </dsp:txXfrm>
    </dsp:sp>
    <dsp:sp modelId="{DA5F547B-38B7-4E7A-8928-903BC76F0839}">
      <dsp:nvSpPr>
        <dsp:cNvPr id="0" name=""/>
        <dsp:cNvSpPr/>
      </dsp:nvSpPr>
      <dsp:spPr>
        <a:xfrm>
          <a:off x="0" y="1641321"/>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38530-A032-4EA8-9CD4-18AF6AE5C82C}">
      <dsp:nvSpPr>
        <dsp:cNvPr id="0" name=""/>
        <dsp:cNvSpPr/>
      </dsp:nvSpPr>
      <dsp:spPr>
        <a:xfrm>
          <a:off x="396573" y="1936293"/>
          <a:ext cx="721043" cy="721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B8C21D-8B7C-4346-AC6D-04C79FB2574D}">
      <dsp:nvSpPr>
        <dsp:cNvPr id="0" name=""/>
        <dsp:cNvSpPr/>
      </dsp:nvSpPr>
      <dsp:spPr>
        <a:xfrm>
          <a:off x="1514190" y="1641321"/>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Correct experiment needing careful preparation </a:t>
          </a:r>
          <a:endParaRPr lang="en-US" sz="2200" kern="1200"/>
        </a:p>
      </dsp:txBody>
      <dsp:txXfrm>
        <a:off x="1514190" y="1641321"/>
        <a:ext cx="3959668" cy="1310987"/>
      </dsp:txXfrm>
    </dsp:sp>
    <dsp:sp modelId="{9E7DC20A-8A67-4AC6-84D3-0426A6253D42}">
      <dsp:nvSpPr>
        <dsp:cNvPr id="0" name=""/>
        <dsp:cNvSpPr/>
      </dsp:nvSpPr>
      <dsp:spPr>
        <a:xfrm>
          <a:off x="0" y="3280055"/>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8A33D-FF13-476E-8385-93E7089B91D3}">
      <dsp:nvSpPr>
        <dsp:cNvPr id="0" name=""/>
        <dsp:cNvSpPr/>
      </dsp:nvSpPr>
      <dsp:spPr>
        <a:xfrm>
          <a:off x="396573" y="3575027"/>
          <a:ext cx="721043" cy="7210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834583-93F6-4CEF-992A-BE5AD0EC30E4}">
      <dsp:nvSpPr>
        <dsp:cNvPr id="0" name=""/>
        <dsp:cNvSpPr/>
      </dsp:nvSpPr>
      <dsp:spPr>
        <a:xfrm>
          <a:off x="1514190" y="3280055"/>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In general asking people about anything – tricky</a:t>
          </a:r>
          <a:endParaRPr lang="en-US" sz="2200" kern="1200" dirty="0"/>
        </a:p>
      </dsp:txBody>
      <dsp:txXfrm>
        <a:off x="1514190" y="3280055"/>
        <a:ext cx="3959668" cy="1310987"/>
      </dsp:txXfrm>
    </dsp:sp>
    <dsp:sp modelId="{8FAE6416-6EEE-40EA-AD39-FED46D218704}">
      <dsp:nvSpPr>
        <dsp:cNvPr id="0" name=""/>
        <dsp:cNvSpPr/>
      </dsp:nvSpPr>
      <dsp:spPr>
        <a:xfrm>
          <a:off x="0" y="4918789"/>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DA940-1BEB-4EB5-94D7-FDD4EA54E70C}">
      <dsp:nvSpPr>
        <dsp:cNvPr id="0" name=""/>
        <dsp:cNvSpPr/>
      </dsp:nvSpPr>
      <dsp:spPr>
        <a:xfrm>
          <a:off x="396573" y="5213762"/>
          <a:ext cx="721043" cy="7210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36CDD-EBEA-44EB-998E-526AF4E0BF61}">
      <dsp:nvSpPr>
        <dsp:cNvPr id="0" name=""/>
        <dsp:cNvSpPr/>
      </dsp:nvSpPr>
      <dsp:spPr>
        <a:xfrm>
          <a:off x="1514190" y="4918789"/>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Obtained conclusions to consider experiment limitations</a:t>
          </a:r>
          <a:endParaRPr lang="en-US" sz="2200" kern="1200" dirty="0"/>
        </a:p>
      </dsp:txBody>
      <dsp:txXfrm>
        <a:off x="1514190" y="4918789"/>
        <a:ext cx="3959668" cy="131098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what we are doing on a daily basis.</a:t>
            </a:r>
            <a:endParaRPr/>
          </a:p>
          <a:p>
            <a:pPr marL="0" lvl="0" indent="0" algn="l" rtl="0">
              <a:spcBef>
                <a:spcPts val="0"/>
              </a:spcBef>
              <a:spcAft>
                <a:spcPts val="0"/>
              </a:spcAft>
              <a:buNone/>
            </a:pPr>
            <a:endParaRPr/>
          </a:p>
          <a:p>
            <a:pPr marL="0" lvl="0" indent="0" algn="l" rtl="0">
              <a:spcBef>
                <a:spcPts val="0"/>
              </a:spcBef>
              <a:spcAft>
                <a:spcPts val="0"/>
              </a:spcAft>
              <a:buNone/>
            </a:pPr>
            <a:r>
              <a:rPr lang="en-US"/>
              <a:t>We say multimedia here, but we mainly work with videos (usually w/o sound). Such a limitation of context necessary because we are dealing with a difficult problem.</a:t>
            </a:r>
            <a:endParaRPr/>
          </a:p>
        </p:txBody>
      </p:sp>
      <p:sp>
        <p:nvSpPr>
          <p:cNvPr id="260" name="Google Shape;260;p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b0317b83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There is a newer definition from </a:t>
            </a:r>
            <a:r>
              <a:rPr lang="en-US" i="1"/>
              <a:t>The QoE Book</a:t>
            </a:r>
            <a:endParaRPr/>
          </a:p>
          <a:p>
            <a:pPr marL="0" lvl="0" indent="0" algn="l" rtl="0">
              <a:spcBef>
                <a:spcPts val="0"/>
              </a:spcBef>
              <a:spcAft>
                <a:spcPts val="0"/>
              </a:spcAft>
              <a:buNone/>
            </a:pPr>
            <a:endParaRPr/>
          </a:p>
          <a:p>
            <a:pPr marL="0" lvl="0" indent="0" algn="l" rtl="0">
              <a:spcBef>
                <a:spcPts val="0"/>
              </a:spcBef>
              <a:spcAft>
                <a:spcPts val="0"/>
              </a:spcAft>
              <a:buNone/>
            </a:pPr>
            <a:r>
              <a:rPr lang="en-US"/>
              <a:t>QoS - objective</a:t>
            </a:r>
            <a:endParaRPr/>
          </a:p>
          <a:p>
            <a:pPr marL="0" lvl="0" indent="0" algn="l" rtl="0">
              <a:spcBef>
                <a:spcPts val="0"/>
              </a:spcBef>
              <a:spcAft>
                <a:spcPts val="0"/>
              </a:spcAft>
              <a:buNone/>
            </a:pPr>
            <a:r>
              <a:rPr lang="en-US"/>
              <a:t>QoE - subjective</a:t>
            </a:r>
            <a:endParaRPr/>
          </a:p>
          <a:p>
            <a:pPr marL="0" lvl="0" indent="0" algn="l" rtl="0">
              <a:spcBef>
                <a:spcPts val="0"/>
              </a:spcBef>
              <a:spcAft>
                <a:spcPts val="0"/>
              </a:spcAft>
              <a:buNone/>
            </a:pPr>
            <a:endParaRPr/>
          </a:p>
          <a:p>
            <a:pPr marL="0" lvl="0" indent="0" algn="l" rtl="0">
              <a:spcBef>
                <a:spcPts val="0"/>
              </a:spcBef>
              <a:spcAft>
                <a:spcPts val="0"/>
              </a:spcAft>
              <a:buNone/>
            </a:pPr>
            <a:r>
              <a:rPr lang="en-US" b="1"/>
              <a:t>Current preferences and expectations</a:t>
            </a:r>
            <a:r>
              <a:rPr lang="en-US"/>
              <a:t> are important phrases here.</a:t>
            </a:r>
            <a:endParaRPr/>
          </a:p>
        </p:txBody>
      </p:sp>
      <p:sp>
        <p:nvSpPr>
          <p:cNvPr id="383" name="Google Shape;383;g3ab0317b83_0_297: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c095173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6c0951738a_0_0: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ab0317b83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QoE as a point of contact between all of those.</a:t>
            </a:r>
            <a:endParaRPr/>
          </a:p>
          <a:p>
            <a:pPr marL="0" lvl="0" indent="0" algn="l" rtl="0">
              <a:spcBef>
                <a:spcPts val="0"/>
              </a:spcBef>
              <a:spcAft>
                <a:spcPts val="0"/>
              </a:spcAft>
              <a:buNone/>
            </a:pPr>
            <a:endParaRPr/>
          </a:p>
          <a:p>
            <a:pPr marL="0" lvl="0" indent="0" algn="l" rtl="0">
              <a:spcBef>
                <a:spcPts val="0"/>
              </a:spcBef>
              <a:spcAft>
                <a:spcPts val="0"/>
              </a:spcAft>
              <a:buNone/>
            </a:pPr>
            <a:r>
              <a:rPr lang="en-US"/>
              <a:t>QoE has a significant impact </a:t>
            </a:r>
            <a:endParaRPr/>
          </a:p>
        </p:txBody>
      </p:sp>
      <p:sp>
        <p:nvSpPr>
          <p:cNvPr id="400" name="Google Shape;400;g3ab0317b83_0_30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Vertical axis denotes a layer. At the top - (there should be) a user of the client &amp; owner of the server.</a:t>
            </a:r>
            <a:endParaRPr/>
          </a:p>
          <a:p>
            <a:pPr marL="0" lvl="0" indent="0" algn="l" rtl="0">
              <a:spcBef>
                <a:spcPts val="0"/>
              </a:spcBef>
              <a:spcAft>
                <a:spcPts val="0"/>
              </a:spcAft>
              <a:buNone/>
            </a:pPr>
            <a:endParaRPr/>
          </a:p>
          <a:p>
            <a:pPr marL="0" lvl="0" indent="0" algn="l" rtl="0">
              <a:spcBef>
                <a:spcPts val="0"/>
              </a:spcBef>
              <a:spcAft>
                <a:spcPts val="0"/>
              </a:spcAft>
              <a:buNone/>
            </a:pPr>
            <a:r>
              <a:rPr lang="en-US"/>
              <a:t>QoS - countable and easier to measure.</a:t>
            </a:r>
            <a:endParaRPr/>
          </a:p>
          <a:p>
            <a:pPr marL="0" lvl="0" indent="0" algn="l" rtl="0">
              <a:spcBef>
                <a:spcPts val="0"/>
              </a:spcBef>
              <a:spcAft>
                <a:spcPts val="0"/>
              </a:spcAft>
              <a:buNone/>
            </a:pPr>
            <a:r>
              <a:rPr lang="en-US"/>
              <a:t>QoE - difficult to measure, but better correlates to actual quality.</a:t>
            </a:r>
            <a:endParaRPr/>
          </a:p>
        </p:txBody>
      </p:sp>
      <p:sp>
        <p:nvSpPr>
          <p:cNvPr id="417" name="Google Shape;417;p1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QoE includes QoS</a:t>
            </a:r>
            <a:endParaRPr/>
          </a:p>
        </p:txBody>
      </p:sp>
      <p:sp>
        <p:nvSpPr>
          <p:cNvPr id="424" name="Google Shape;424;p1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demand for quality is constantly rising. Whenever I can compare some old solution with the new one, the old is rated lower than before.</a:t>
            </a:r>
            <a:endParaRPr dirty="0"/>
          </a:p>
        </p:txBody>
      </p:sp>
      <p:sp>
        <p:nvSpPr>
          <p:cNvPr id="431" name="Google Shape;431;p1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ab0317b83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wrt = with respect to</a:t>
            </a:r>
            <a:endParaRPr/>
          </a:p>
          <a:p>
            <a:pPr marL="0" lvl="0" indent="0" algn="l" rtl="0">
              <a:spcBef>
                <a:spcPts val="0"/>
              </a:spcBef>
              <a:spcAft>
                <a:spcPts val="0"/>
              </a:spcAft>
              <a:buNone/>
            </a:pPr>
            <a:r>
              <a:rPr lang="en-US"/>
              <a:t>User-centric approach</a:t>
            </a:r>
            <a:endParaRPr/>
          </a:p>
          <a:p>
            <a:pPr marL="0" lvl="0" indent="0" algn="l" rtl="0">
              <a:spcBef>
                <a:spcPts val="0"/>
              </a:spcBef>
              <a:spcAft>
                <a:spcPts val="0"/>
              </a:spcAft>
              <a:buNone/>
            </a:pPr>
            <a:r>
              <a:rPr lang="en-US"/>
              <a:t>Relative to the current user’s expectations</a:t>
            </a:r>
            <a:endParaRPr/>
          </a:p>
          <a:p>
            <a:pPr marL="0" lvl="0" indent="0" algn="l" rtl="0">
              <a:spcBef>
                <a:spcPts val="0"/>
              </a:spcBef>
              <a:spcAft>
                <a:spcPts val="0"/>
              </a:spcAft>
              <a:buNone/>
            </a:pPr>
            <a:r>
              <a:rPr lang="en-US"/>
              <a:t>Strongly connected with the way we perceive the world </a:t>
            </a:r>
            <a:endParaRPr/>
          </a:p>
        </p:txBody>
      </p:sp>
      <p:sp>
        <p:nvSpPr>
          <p:cNvPr id="218" name="Google Shape;218;g3ab0317b83_0_371: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next slide: so how do you get the calibration data?</a:t>
            </a:r>
            <a:endParaRPr/>
          </a:p>
        </p:txBody>
      </p:sp>
      <p:sp>
        <p:nvSpPr>
          <p:cNvPr id="440" name="Google Shape;440;p1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ab0317b83_0_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ab0317b83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Subjective scores - so called ground truth (i.e., provided by direct observation and not coming from inference)</a:t>
            </a:r>
            <a:endParaRPr/>
          </a:p>
          <a:p>
            <a:pPr marL="0" lvl="0" indent="0" algn="l" rtl="0">
              <a:spcBef>
                <a:spcPts val="0"/>
              </a:spcBef>
              <a:spcAft>
                <a:spcPts val="0"/>
              </a:spcAft>
              <a:buNone/>
            </a:pPr>
            <a:endParaRPr/>
          </a:p>
          <a:p>
            <a:pPr marL="0" lvl="0" indent="0" algn="l" rtl="0">
              <a:spcBef>
                <a:spcPts val="0"/>
              </a:spcBef>
              <a:spcAft>
                <a:spcPts val="0"/>
              </a:spcAft>
              <a:buNone/>
            </a:pPr>
            <a:r>
              <a:rPr lang="en-US"/>
              <a:t>Controlled environment - get rid of, hopefully, all confounding factors.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Subjective Methods for Measuring QoE start here - must be done on 29/30 Nov</a:t>
            </a:r>
            <a:endParaRPr b="1" dirty="0"/>
          </a:p>
        </p:txBody>
      </p:sp>
      <p:sp>
        <p:nvSpPr>
          <p:cNvPr id="470" name="Google Shape;470;p1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the end-user’s satisfaction that makes your service better than others. The problem is - the demand for quality is constantly rising.</a:t>
            </a:r>
            <a:endParaRPr/>
          </a:p>
        </p:txBody>
      </p:sp>
      <p:sp>
        <p:nvSpPr>
          <p:cNvPr id="267" name="Google Shape;267;p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ab0317b83_0_3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ab0317b83_0_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ab0317b83_0_3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ab0317b83_0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e09b7a216_0_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e09b7a216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ab0317b83_0_4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ab0317b83_0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ab0317b83_0_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ab0317b83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User opinion - so called ground truth (i.e. provide by direct observation and not coming from inference)</a:t>
            </a:r>
            <a:endParaRPr/>
          </a:p>
          <a:p>
            <a:pPr marL="0" lvl="0" indent="0" algn="l" rtl="0">
              <a:spcBef>
                <a:spcPts val="0"/>
              </a:spcBef>
              <a:spcAft>
                <a:spcPts val="0"/>
              </a:spcAft>
              <a:buNone/>
            </a:pPr>
            <a:endParaRPr/>
          </a:p>
          <a:p>
            <a:pPr marL="0" lvl="0" indent="0" algn="l" rtl="0">
              <a:spcBef>
                <a:spcPts val="0"/>
              </a:spcBef>
              <a:spcAft>
                <a:spcPts val="0"/>
              </a:spcAft>
              <a:buNone/>
            </a:pPr>
            <a:r>
              <a:rPr lang="en-US"/>
              <a:t>Controlled environment - get rid of, hopefully, all confounding factors.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ab0317b83_0_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ab0317b83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 the terms</a:t>
            </a:r>
            <a:endParaRPr/>
          </a:p>
        </p:txBody>
      </p:sp>
      <p:sp>
        <p:nvSpPr>
          <p:cNvPr id="527" name="Google Shape;527;p2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89d329281_0_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489d329281_0_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89d329281_0_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level of advancement - one can be a naive user or an expert.</a:t>
            </a:r>
            <a:endParaRPr/>
          </a:p>
        </p:txBody>
      </p:sp>
      <p:sp>
        <p:nvSpPr>
          <p:cNvPr id="313" name="Google Shape;313;g489d329281_0_5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489d329281_0_6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Those are one of the most important factors defining whether your test can be compared with any other test.</a:t>
            </a:r>
            <a:endParaRPr/>
          </a:p>
          <a:p>
            <a:pPr marL="0" lvl="0" indent="0" algn="l" rtl="0">
              <a:spcBef>
                <a:spcPts val="0"/>
              </a:spcBef>
              <a:spcAft>
                <a:spcPts val="0"/>
              </a:spcAft>
              <a:buNone/>
            </a:pPr>
            <a:endParaRPr/>
          </a:p>
          <a:p>
            <a:pPr marL="0" lvl="0" indent="0" algn="l" rtl="0">
              <a:spcBef>
                <a:spcPts val="0"/>
              </a:spcBef>
              <a:spcAft>
                <a:spcPts val="0"/>
              </a:spcAft>
              <a:buNone/>
            </a:pPr>
            <a:r>
              <a:rPr lang="en-US">
                <a:solidFill>
                  <a:srgbClr val="CC0000"/>
                </a:solidFill>
              </a:rPr>
              <a:t>We have a sofa in our QoE laboratory (the B9 building, 1st floor).</a:t>
            </a:r>
            <a:r>
              <a:rPr lang="en-US"/>
              <a:t> It is good for having internal meetings as well as for testing!</a:t>
            </a:r>
            <a:endParaRPr/>
          </a:p>
        </p:txBody>
      </p:sp>
      <p:sp>
        <p:nvSpPr>
          <p:cNvPr id="324" name="Google Shape;324;g489d329281_0_6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Wspomnienie – okres PTK Kraków, projekty BBL oraz BTI (Polska-Dania), Lucent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489d329281_0_8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quality data - garbage in, garbage out if the tester does not know what one is doing </a:t>
            </a:r>
            <a:endParaRPr/>
          </a:p>
        </p:txBody>
      </p:sp>
      <p:sp>
        <p:nvSpPr>
          <p:cNvPr id="335" name="Google Shape;335;g489d329281_0_8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89d329281_0_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5" name="Google Shape;355;g489d329281_0_9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PVSs rated one-by-one; no explicit comparisons; labelled, ordinal scale</a:t>
            </a:r>
            <a:endParaRPr/>
          </a:p>
        </p:txBody>
      </p:sp>
      <p:sp>
        <p:nvSpPr>
          <p:cNvPr id="548" name="Google Shape;548;p2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Notice how the mean differs for distributions having the same median.</a:t>
            </a:r>
            <a:endParaRPr/>
          </a:p>
        </p:txBody>
      </p:sp>
      <p:sp>
        <p:nvSpPr>
          <p:cNvPr id="558" name="Google Shape;558;p2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2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2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most often used to weigh the importance of some phenomena (e.g. brightness or contrast).</a:t>
            </a:r>
            <a:endParaRPr/>
          </a:p>
        </p:txBody>
      </p:sp>
      <p:sp>
        <p:nvSpPr>
          <p:cNvPr id="582" name="Google Shape;582;p2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b0317b83_0_1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ab0317b83_0_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Problem of comparing results from different experiments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6376df617_0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Slide from the previous presentation</a:t>
            </a:r>
            <a:endParaRPr/>
          </a:p>
          <a:p>
            <a:pPr marL="0" lvl="0" indent="0" algn="l" rtl="0">
              <a:spcBef>
                <a:spcPts val="0"/>
              </a:spcBef>
              <a:spcAft>
                <a:spcPts val="0"/>
              </a:spcAft>
              <a:buNone/>
            </a:pPr>
            <a:endParaRPr/>
          </a:p>
          <a:p>
            <a:pPr marL="0" lvl="0" indent="0" algn="l" rtl="0">
              <a:spcBef>
                <a:spcPts val="0"/>
              </a:spcBef>
              <a:spcAft>
                <a:spcPts val="0"/>
              </a:spcAft>
              <a:buNone/>
            </a:pPr>
            <a:r>
              <a:rPr lang="en-US"/>
              <a:t>Quality model - this is the objective method measuring the QoE</a:t>
            </a:r>
            <a:endParaRPr/>
          </a:p>
        </p:txBody>
      </p:sp>
      <p:sp>
        <p:nvSpPr>
          <p:cNvPr id="320" name="Google Shape;320;g46376df617_0_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61f3ea385_0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It is nice to reference such forecasts in an introduction section of your thesis (if it is related with multimedia).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Larger volume &amp; larger demand begs for better quality (and also is a result of better quality being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This is a 4 fold growth in the plot on the right.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EB = exabytes = 1 million TB</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There are much more forecasts so do not hesitate to take a look on your own.</a:t>
            </a:r>
            <a:endParaRPr/>
          </a:p>
          <a:p>
            <a:pPr marL="0" lvl="0" indent="0" algn="l" rtl="0">
              <a:spcBef>
                <a:spcPts val="0"/>
              </a:spcBef>
              <a:spcAft>
                <a:spcPts val="0"/>
              </a:spcAft>
              <a:buNone/>
            </a:pPr>
            <a:endParaRPr/>
          </a:p>
        </p:txBody>
      </p:sp>
      <p:sp>
        <p:nvSpPr>
          <p:cNvPr id="284" name="Google Shape;284;g461f3ea385_0_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46376df617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g46376df617_0_8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46376df617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It is safer to build a business based on something objective.</a:t>
            </a:r>
            <a:endParaRPr/>
          </a:p>
          <a:p>
            <a:pPr marL="0" lvl="0" indent="0" algn="l" rtl="0">
              <a:spcBef>
                <a:spcPts val="0"/>
              </a:spcBef>
              <a:spcAft>
                <a:spcPts val="0"/>
              </a:spcAft>
              <a:buNone/>
            </a:pPr>
            <a:endParaRPr/>
          </a:p>
          <a:p>
            <a:pPr marL="0" lvl="0" indent="0" algn="l" rtl="0">
              <a:spcBef>
                <a:spcPts val="0"/>
              </a:spcBef>
              <a:spcAft>
                <a:spcPts val="0"/>
              </a:spcAft>
              <a:buNone/>
            </a:pPr>
            <a:r>
              <a:rPr lang="en-US"/>
              <a:t>Cheaper - assessing the quality in non-objective way means contacting your end-users (how many do you have?)</a:t>
            </a:r>
            <a:endParaRPr/>
          </a:p>
          <a:p>
            <a:pPr marL="0" lvl="0" indent="0" algn="l" rtl="0">
              <a:spcBef>
                <a:spcPts val="0"/>
              </a:spcBef>
              <a:spcAft>
                <a:spcPts val="0"/>
              </a:spcAft>
              <a:buNone/>
            </a:pPr>
            <a:endParaRPr/>
          </a:p>
          <a:p>
            <a:pPr marL="0" lvl="0" indent="0" algn="l" rtl="0">
              <a:spcBef>
                <a:spcPts val="0"/>
              </a:spcBef>
              <a:spcAft>
                <a:spcPts val="0"/>
              </a:spcAft>
              <a:buNone/>
            </a:pPr>
            <a:r>
              <a:rPr lang="en-US"/>
              <a:t>Scalable - currently, in TV head-ends, there are people just sitting and watching everything that goes on-air</a:t>
            </a:r>
            <a:endParaRPr/>
          </a:p>
        </p:txBody>
      </p:sp>
      <p:sp>
        <p:nvSpPr>
          <p:cNvPr id="357" name="Google Shape;357;g46376df617_0_144: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46376df617_0_16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a:t>No Reference (NR):</a:t>
            </a:r>
            <a:endParaRPr sz="1200"/>
          </a:p>
          <a:p>
            <a:pPr marL="0" lvl="0" indent="0" algn="l" rtl="0">
              <a:spcBef>
                <a:spcPts val="0"/>
              </a:spcBef>
              <a:spcAft>
                <a:spcPts val="0"/>
              </a:spcAft>
              <a:buNone/>
            </a:pPr>
            <a:r>
              <a:rPr lang="en-US" sz="1200"/>
              <a:t>-&gt; scalable: NR probe can be attached at any point there is access to a video signal</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US" sz="1200"/>
              <a:t>There are also Reduced Reference (RR) and mixed methods, but they are not so popular.</a:t>
            </a:r>
            <a:endParaRPr sz="1200"/>
          </a:p>
        </p:txBody>
      </p:sp>
      <p:sp>
        <p:nvSpPr>
          <p:cNvPr id="364" name="Google Shape;364;g46376df617_0_16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6387ed018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I gave here equations without deep explanation. For details please refer to the laboratory instruction.</a:t>
            </a:r>
            <a:endParaRPr/>
          </a:p>
        </p:txBody>
      </p:sp>
      <p:sp>
        <p:nvSpPr>
          <p:cNvPr id="376" name="Google Shape;376;g46387ed018_0_8: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46387ed018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I didn’t use Netflix’s logo, because it is not legal to do so without their prior consent. The story is different if it comes to Octocat that links to GitHub.</a:t>
            </a:r>
            <a:endParaRPr/>
          </a:p>
        </p:txBody>
      </p:sp>
      <p:sp>
        <p:nvSpPr>
          <p:cNvPr id="387" name="Google Shape;387;g46387ed018_0_28: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ab0317b83_0_5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ab0317b83_0_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50" b="1">
                <a:solidFill>
                  <a:schemeClr val="dk1"/>
                </a:solidFill>
              </a:rPr>
              <a:t>Objective measurement of QoE starts here - present it on Dec, 6 2018</a:t>
            </a:r>
            <a:endParaRPr sz="1350" b="1">
              <a:solidFill>
                <a:schemeClr val="dk1"/>
              </a:solidFill>
            </a:endParaRPr>
          </a:p>
          <a:p>
            <a:pPr marL="457200" lvl="0" indent="0" algn="l" rtl="0">
              <a:lnSpc>
                <a:spcPct val="115000"/>
              </a:lnSpc>
              <a:spcBef>
                <a:spcPts val="0"/>
              </a:spcBef>
              <a:spcAft>
                <a:spcPts val="0"/>
              </a:spcAft>
              <a:buNone/>
            </a:pP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Not only implementation, but also the general description </a:t>
            </a: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Special type of quality - subjectively perceived quality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ab0317b83_0_5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ab0317b83_0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Repeatable: more stable than asking people about the quality</a:t>
            </a:r>
            <a:endParaRPr/>
          </a:p>
          <a:p>
            <a:pPr marL="457200" lvl="0" indent="-317500" algn="l" rtl="0">
              <a:spcBef>
                <a:spcPts val="0"/>
              </a:spcBef>
              <a:spcAft>
                <a:spcPts val="0"/>
              </a:spcAft>
              <a:buSzPts val="1400"/>
              <a:buChar char="●"/>
            </a:pPr>
            <a:r>
              <a:rPr lang="en-US"/>
              <a:t>Easy to manipulate: possible to map it to other measures, one may look for correlation between various phenomena, in general, application of mathematics is possible!</a:t>
            </a:r>
            <a:endParaRPr/>
          </a:p>
          <a:p>
            <a:pPr marL="457200" lvl="0" indent="-317500" algn="l" rtl="0">
              <a:spcBef>
                <a:spcPts val="0"/>
              </a:spcBef>
              <a:spcAft>
                <a:spcPts val="0"/>
              </a:spcAft>
              <a:buSzPts val="1400"/>
              <a:buChar char="●"/>
            </a:pPr>
            <a:r>
              <a:rPr lang="en-US"/>
              <a:t>Countable: good medium for comparison of various visual materials</a:t>
            </a:r>
            <a:endParaRPr/>
          </a:p>
          <a:p>
            <a:pPr marL="457200" lvl="0" indent="-317500" algn="l" rtl="0">
              <a:spcBef>
                <a:spcPts val="0"/>
              </a:spcBef>
              <a:spcAft>
                <a:spcPts val="0"/>
              </a:spcAft>
              <a:buSzPts val="1400"/>
              <a:buChar char="●"/>
            </a:pPr>
            <a:r>
              <a:rPr lang="en-US"/>
              <a:t>Implementable: can be (and was) transferred to both software and hardware solutions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ab0317b83_0_6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ab0317b83_0_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capturing: optics non-ideality</a:t>
            </a:r>
            <a:endParaRPr/>
          </a:p>
          <a:p>
            <a:pPr marL="457200" lvl="0" indent="-317500" algn="l" rtl="0">
              <a:spcBef>
                <a:spcPts val="0"/>
              </a:spcBef>
              <a:spcAft>
                <a:spcPts val="0"/>
              </a:spcAft>
              <a:buSzPts val="1400"/>
              <a:buChar char="●"/>
            </a:pPr>
            <a:r>
              <a:rPr lang="en-US"/>
              <a:t>processing: mainly compression and rescaling </a:t>
            </a:r>
            <a:endParaRPr/>
          </a:p>
          <a:p>
            <a:pPr marL="457200" lvl="0" indent="-317500" algn="l" rtl="0">
              <a:spcBef>
                <a:spcPts val="0"/>
              </a:spcBef>
              <a:spcAft>
                <a:spcPts val="0"/>
              </a:spcAft>
              <a:buSzPts val="1400"/>
              <a:buChar char="●"/>
            </a:pPr>
            <a:r>
              <a:rPr lang="en-US"/>
              <a:t>transmission: lossy medium</a:t>
            </a:r>
            <a:endParaRPr/>
          </a:p>
          <a:p>
            <a:pPr marL="457200" lvl="0" indent="-317500" algn="l" rtl="0">
              <a:spcBef>
                <a:spcPts val="0"/>
              </a:spcBef>
              <a:spcAft>
                <a:spcPts val="0"/>
              </a:spcAft>
              <a:buSzPts val="1400"/>
              <a:buChar char="●"/>
            </a:pPr>
            <a:r>
              <a:rPr lang="en-US"/>
              <a:t>display: low dynamic range, smaller colour gamut</a:t>
            </a:r>
            <a:endParaRPr/>
          </a:p>
          <a:p>
            <a:pPr marL="457200" lvl="0" indent="-317500" algn="l" rtl="0">
              <a:spcBef>
                <a:spcPts val="0"/>
              </a:spcBef>
              <a:spcAft>
                <a:spcPts val="0"/>
              </a:spcAft>
              <a:buSzPts val="1400"/>
              <a:buChar char="●"/>
            </a:pPr>
            <a:r>
              <a:rPr lang="en-US"/>
              <a:t>targeting specific distortions should give higher accuracy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ab0317b83_0_7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ab0317b83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KPIs - objective quality measure (any numerical value),</a:t>
            </a:r>
            <a:endParaRPr/>
          </a:p>
          <a:p>
            <a:pPr marL="457200" lvl="0" indent="-317500" algn="l" rtl="0">
              <a:spcBef>
                <a:spcPts val="0"/>
              </a:spcBef>
              <a:spcAft>
                <a:spcPts val="0"/>
              </a:spcAft>
              <a:buSzPts val="1400"/>
              <a:buChar char="●"/>
            </a:pPr>
            <a:r>
              <a:rPr lang="en-US"/>
              <a:t>People’s opinion - subjective quality measure (usually Mean Opinion Score)</a:t>
            </a:r>
            <a:endParaRPr/>
          </a:p>
          <a:p>
            <a:pPr marL="457200" lvl="0" indent="-317500" algn="l" rtl="0">
              <a:spcBef>
                <a:spcPts val="0"/>
              </a:spcBef>
              <a:spcAft>
                <a:spcPts val="0"/>
              </a:spcAft>
              <a:buSzPts val="1400"/>
              <a:buChar char="●"/>
            </a:pPr>
            <a:r>
              <a:rPr lang="en-US"/>
              <a:t>Non-trivial goal - in practice, one has to run subjective tests</a:t>
            </a:r>
            <a:endParaRPr/>
          </a:p>
          <a:p>
            <a:pPr marL="457200" lvl="0" indent="-317500" algn="l" rtl="0">
              <a:spcBef>
                <a:spcPts val="0"/>
              </a:spcBef>
              <a:spcAft>
                <a:spcPts val="0"/>
              </a:spcAft>
              <a:buSzPts val="1400"/>
              <a:buChar char="●"/>
            </a:pPr>
            <a:r>
              <a:rPr lang="en-US"/>
              <a:t>If human perception is the most important, then let’s focus on visual signal and not compression, transmission parameters and so on</a:t>
            </a:r>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ab0317b83_0_7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ab0317b83_0_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Full-Reference is a classical approach - take each pixel from unmodified image and compare it with associated pixel in modified image</a:t>
            </a:r>
            <a:endParaRPr/>
          </a:p>
          <a:p>
            <a:pPr marL="457200" lvl="0" indent="-317500" algn="l" rtl="0">
              <a:spcBef>
                <a:spcPts val="0"/>
              </a:spcBef>
              <a:spcAft>
                <a:spcPts val="0"/>
              </a:spcAft>
              <a:buSzPts val="1400"/>
              <a:buChar char="●"/>
            </a:pPr>
            <a:r>
              <a:rPr lang="en-US" i="1"/>
              <a:t>source </a:t>
            </a:r>
            <a:r>
              <a:rPr lang="en-US"/>
              <a:t>material - unmodified, original, high-quality visual content (no compression, no lossy transmission)</a:t>
            </a:r>
            <a:endParaRPr/>
          </a:p>
          <a:p>
            <a:pPr marL="457200" lvl="0" indent="-317500" algn="l" rtl="0">
              <a:spcBef>
                <a:spcPts val="0"/>
              </a:spcBef>
              <a:spcAft>
                <a:spcPts val="0"/>
              </a:spcAft>
              <a:buSzPts val="1400"/>
              <a:buChar char="●"/>
            </a:pPr>
            <a:r>
              <a:rPr lang="en-US"/>
              <a:t>One does not need to have knowledge about transmission, compression and display parameters</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went a long road to reach a point in which we are today.</a:t>
            </a:r>
            <a:endParaRPr/>
          </a:p>
          <a:p>
            <a:pPr marL="0" lvl="0" indent="0" algn="l" rtl="0">
              <a:spcBef>
                <a:spcPts val="0"/>
              </a:spcBef>
              <a:spcAft>
                <a:spcPts val="0"/>
              </a:spcAft>
              <a:buNone/>
            </a:pPr>
            <a:endParaRPr/>
          </a:p>
          <a:p>
            <a:pPr marL="0" lvl="0" indent="0" algn="l" rtl="0">
              <a:spcBef>
                <a:spcPts val="0"/>
              </a:spcBef>
              <a:spcAft>
                <a:spcPts val="0"/>
              </a:spcAft>
              <a:buNone/>
            </a:pPr>
            <a:r>
              <a:rPr lang="en-US"/>
              <a:t>I (i.e., JN) don’t know about you, but I prefer to consume content through a wireless network. In fact, I do not have a fixed internet connection in my home.</a:t>
            </a:r>
            <a:endParaRPr/>
          </a:p>
          <a:p>
            <a:pPr marL="0" lvl="0" indent="0" algn="l" rtl="0">
              <a:spcBef>
                <a:spcPts val="0"/>
              </a:spcBef>
              <a:spcAft>
                <a:spcPts val="0"/>
              </a:spcAft>
              <a:buNone/>
            </a:pPr>
            <a:endParaRPr/>
          </a:p>
          <a:p>
            <a:pPr marL="0" lvl="0" indent="0" algn="l" rtl="0">
              <a:spcBef>
                <a:spcPts val="0"/>
              </a:spcBef>
              <a:spcAft>
                <a:spcPts val="0"/>
              </a:spcAft>
              <a:buNone/>
            </a:pPr>
            <a:r>
              <a:rPr lang="en-US"/>
              <a:t>CDNs are a large part of what makes Netflix look good in comparison to competitors.</a:t>
            </a:r>
            <a:endParaRPr/>
          </a:p>
        </p:txBody>
      </p:sp>
      <p:sp>
        <p:nvSpPr>
          <p:cNvPr id="293" name="Google Shape;293;p1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ab0317b83_0_8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ab0317b83_0_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Not everyone has the same sensitivity for visual artifacts</a:t>
            </a:r>
            <a:endParaRPr/>
          </a:p>
          <a:p>
            <a:pPr marL="457200" lvl="0" indent="-317500" algn="l" rtl="0">
              <a:spcBef>
                <a:spcPts val="0"/>
              </a:spcBef>
              <a:spcAft>
                <a:spcPts val="0"/>
              </a:spcAft>
              <a:buSzPts val="1400"/>
              <a:buChar char="●"/>
            </a:pPr>
            <a:r>
              <a:rPr lang="en-US"/>
              <a:t>It is not possible to apply simple pixel-to-pixel algorithm comparing modified and unmodified visual material</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ab0317b83_0_9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ab0317b83_0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In practice, this approach achieves higher correlation with subjectively perceived quality</a:t>
            </a:r>
            <a:endParaRPr/>
          </a:p>
          <a:p>
            <a:pPr marL="457200" lvl="0" indent="-317500" algn="l" rtl="0">
              <a:spcBef>
                <a:spcPts val="0"/>
              </a:spcBef>
              <a:spcAft>
                <a:spcPts val="0"/>
              </a:spcAft>
              <a:buSzPts val="1400"/>
              <a:buChar char="●"/>
            </a:pPr>
            <a:r>
              <a:rPr lang="en-US"/>
              <a:t>Standardised approach used by many important players (e.g., Netflix)</a:t>
            </a:r>
            <a:endParaRPr/>
          </a:p>
          <a:p>
            <a:pPr marL="457200" lvl="0" indent="-317500" algn="l" rtl="0">
              <a:spcBef>
                <a:spcPts val="0"/>
              </a:spcBef>
              <a:spcAft>
                <a:spcPts val="0"/>
              </a:spcAft>
              <a:buSzPts val="1400"/>
              <a:buChar char="●"/>
            </a:pPr>
            <a:r>
              <a:rPr lang="en-US"/>
              <a:t>Classical, well-defined</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ab0317b83_0_9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ab0317b83_0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Bitstream-based: </a:t>
            </a:r>
            <a:endParaRPr/>
          </a:p>
          <a:p>
            <a:pPr marL="914400" lvl="1" indent="-317500" algn="l" rtl="0">
              <a:spcBef>
                <a:spcPts val="0"/>
              </a:spcBef>
              <a:spcAft>
                <a:spcPts val="0"/>
              </a:spcAft>
              <a:buSzPts val="1400"/>
              <a:buChar char="○"/>
            </a:pPr>
            <a:r>
              <a:rPr lang="en-US"/>
              <a:t>one wants to say as much as possible about the visual content by looking on the transport layer (but not only)</a:t>
            </a:r>
            <a:endParaRPr/>
          </a:p>
          <a:p>
            <a:pPr marL="914400" lvl="1" indent="-317500" algn="l" rtl="0">
              <a:spcBef>
                <a:spcPts val="0"/>
              </a:spcBef>
              <a:spcAft>
                <a:spcPts val="0"/>
              </a:spcAft>
              <a:buSzPts val="1400"/>
              <a:buChar char="○"/>
            </a:pPr>
            <a:r>
              <a:rPr lang="en-US"/>
              <a:t>can be applied at many points of delivery chain</a:t>
            </a:r>
            <a:endParaRPr/>
          </a:p>
          <a:p>
            <a:pPr marL="914400" lvl="1" indent="-317500" algn="l" rtl="0">
              <a:spcBef>
                <a:spcPts val="0"/>
              </a:spcBef>
              <a:spcAft>
                <a:spcPts val="0"/>
              </a:spcAft>
              <a:buSzPts val="1400"/>
              <a:buChar char="○"/>
            </a:pPr>
            <a:r>
              <a:rPr lang="en-US"/>
              <a:t>can be used with encrypted signal</a:t>
            </a:r>
            <a:endParaRPr/>
          </a:p>
          <a:p>
            <a:pPr marL="914400" lvl="1" indent="-317500" algn="l" rtl="0">
              <a:spcBef>
                <a:spcPts val="0"/>
              </a:spcBef>
              <a:spcAft>
                <a:spcPts val="0"/>
              </a:spcAft>
              <a:buSzPts val="1400"/>
              <a:buChar char="○"/>
            </a:pPr>
            <a:r>
              <a:rPr lang="en-US"/>
              <a:t>modular build: if only transport level - transport level measurements, if more - more</a:t>
            </a:r>
            <a:endParaRPr/>
          </a:p>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ab0317b83_0_10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ab0317b83_0_1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VQIs is just our name for KPIs</a:t>
            </a:r>
            <a:endParaRPr/>
          </a:p>
          <a:p>
            <a:pPr marL="457200" lvl="0" indent="-317500" algn="l" rtl="0">
              <a:spcBef>
                <a:spcPts val="0"/>
              </a:spcBef>
              <a:spcAft>
                <a:spcPts val="0"/>
              </a:spcAft>
              <a:buSzPts val="1400"/>
              <a:buChar char="●"/>
            </a:pPr>
            <a:r>
              <a:rPr lang="en-US"/>
              <a:t>C implementation makes it easy to port the algorithms to various platforms</a:t>
            </a:r>
            <a:endParaRPr/>
          </a:p>
          <a:p>
            <a:pPr marL="457200" lvl="0" indent="-317500" algn="l" rtl="0">
              <a:spcBef>
                <a:spcPts val="0"/>
              </a:spcBef>
              <a:spcAft>
                <a:spcPts val="0"/>
              </a:spcAft>
              <a:buSzPts val="1400"/>
              <a:buChar char="●"/>
            </a:pPr>
            <a:r>
              <a:rPr lang="en-US"/>
              <a:t>Tested quite well (e.g., by licensing parties)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3ab0317b83_0_11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3ab0317b83_0_1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US" sz="1400"/>
              <a:t>Execution flow:</a:t>
            </a:r>
            <a:endParaRPr sz="1400"/>
          </a:p>
          <a:p>
            <a:pPr marL="914400" lvl="1" indent="-317500" algn="l" rtl="0">
              <a:lnSpc>
                <a:spcPct val="115000"/>
              </a:lnSpc>
              <a:spcBef>
                <a:spcPts val="0"/>
              </a:spcBef>
              <a:spcAft>
                <a:spcPts val="0"/>
              </a:spcAft>
              <a:buClr>
                <a:schemeClr val="dk1"/>
              </a:buClr>
              <a:buSzPts val="1400"/>
              <a:buChar char="○"/>
            </a:pPr>
            <a:r>
              <a:rPr lang="en-US" sz="1400"/>
              <a:t>Read Y channel from YUV image,</a:t>
            </a:r>
            <a:endParaRPr sz="1400"/>
          </a:p>
          <a:p>
            <a:pPr marL="914400" lvl="1" indent="-317500" algn="l" rtl="0">
              <a:lnSpc>
                <a:spcPct val="115000"/>
              </a:lnSpc>
              <a:spcBef>
                <a:spcPts val="0"/>
              </a:spcBef>
              <a:spcAft>
                <a:spcPts val="0"/>
              </a:spcAft>
              <a:buClr>
                <a:schemeClr val="dk1"/>
              </a:buClr>
              <a:buSzPts val="1400"/>
              <a:buChar char="○"/>
            </a:pPr>
            <a:r>
              <a:rPr lang="en-US" sz="1400"/>
              <a:t>Find edges using Sobel filter,</a:t>
            </a:r>
            <a:endParaRPr sz="1400"/>
          </a:p>
          <a:p>
            <a:pPr marL="914400" lvl="1" indent="-317500" algn="l" rtl="0">
              <a:lnSpc>
                <a:spcPct val="115000"/>
              </a:lnSpc>
              <a:spcBef>
                <a:spcPts val="0"/>
              </a:spcBef>
              <a:spcAft>
                <a:spcPts val="0"/>
              </a:spcAft>
              <a:buClr>
                <a:schemeClr val="dk1"/>
              </a:buClr>
              <a:buSzPts val="1400"/>
              <a:buChar char="○"/>
            </a:pPr>
            <a:r>
              <a:rPr lang="en-US" sz="1400"/>
              <a:t>Measure width of edges</a:t>
            </a:r>
            <a:endParaRPr sz="1400"/>
          </a:p>
          <a:p>
            <a:pPr marL="1371600" lvl="2" indent="-317500" algn="l" rtl="0">
              <a:lnSpc>
                <a:spcPct val="115000"/>
              </a:lnSpc>
              <a:spcBef>
                <a:spcPts val="0"/>
              </a:spcBef>
              <a:spcAft>
                <a:spcPts val="0"/>
              </a:spcAft>
              <a:buClr>
                <a:schemeClr val="dk1"/>
              </a:buClr>
              <a:buSzPts val="1400"/>
              <a:buAutoNum type="romanLcPeriod"/>
            </a:pPr>
            <a:r>
              <a:rPr lang="en-US" sz="1400"/>
              <a:t>Only a subset of existing edges are chosen (based on dynamically calculated threshold value derived from standard deviation for a given macro block)</a:t>
            </a:r>
            <a:endParaRPr sz="1400"/>
          </a:p>
          <a:p>
            <a:pPr marL="914400" lvl="1" indent="-317500" algn="l" rtl="0">
              <a:lnSpc>
                <a:spcPct val="115000"/>
              </a:lnSpc>
              <a:spcBef>
                <a:spcPts val="0"/>
              </a:spcBef>
              <a:spcAft>
                <a:spcPts val="0"/>
              </a:spcAft>
              <a:buClr>
                <a:schemeClr val="dk1"/>
              </a:buClr>
              <a:buSzPts val="1400"/>
              <a:buChar char="○"/>
            </a:pPr>
            <a:r>
              <a:rPr lang="en-US" sz="1400"/>
              <a:t>Result is proportional to mean width of edges</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are not only the consumers, but also the producers. </a:t>
            </a:r>
            <a:endParaRPr/>
          </a:p>
        </p:txBody>
      </p:sp>
      <p:sp>
        <p:nvSpPr>
          <p:cNvPr id="337" name="Google Shape;337;p1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f3ea385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461f3ea385_0_7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Mówimy o opóźnieniu, przepustowości oraz stratach ruchu. Tu pokazujemy wymagania per-serwis.</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QoS - possible to be objectively measured. I can measure a time, delay and number of lost packets.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Various transmissions are sensitive to various degrading factors: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Voice transmission - requires low bandwidth, but sensitive for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Data transmission - may require high bandwidth, but can tolerate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Video transmission - requires high bandwidth, is able to recover from losses, but does not tolerate the delays </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b0317b83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 know how many packets I have lost, but what does the end-user think about it? </a:t>
            </a:r>
            <a:r>
              <a:rPr lang="en-US"/>
              <a:t>- the question many board members of Internet Provider companies asked </a:t>
            </a:r>
            <a:endParaRPr/>
          </a:p>
        </p:txBody>
      </p:sp>
      <p:sp>
        <p:nvSpPr>
          <p:cNvPr id="375" name="Google Shape;375;g3ab0317b83_0_371: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6"/>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7"/>
          <p:cNvSpPr txBox="1">
            <a:spLocks noGrp="1"/>
          </p:cNvSpPr>
          <p:nvPr>
            <p:ph type="body" idx="1"/>
          </p:nvPr>
        </p:nvSpPr>
        <p:spPr>
          <a:xfrm>
            <a:off x="801688" y="2184400"/>
            <a:ext cx="4465637"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17"/>
          <p:cNvSpPr txBox="1">
            <a:spLocks noGrp="1"/>
          </p:cNvSpPr>
          <p:nvPr>
            <p:ph type="body" idx="2"/>
          </p:nvPr>
        </p:nvSpPr>
        <p:spPr>
          <a:xfrm>
            <a:off x="5419725" y="2184400"/>
            <a:ext cx="4467225"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4" name="Google Shape;74;p18"/>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8" name="Google Shape;78;p19"/>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9" name="Google Shape;79;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2" name="Google Shape;82;p20"/>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3" name="Google Shape;83;p20"/>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20"/>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5" name="Google Shape;85;p20"/>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1" name="Google Shape;111;p26"/>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2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5" name="Google Shape;115;p27"/>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2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9" name="Google Shape;119;p28"/>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2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21"/>
        <p:cNvGrpSpPr/>
        <p:nvPr/>
      </p:nvGrpSpPr>
      <p:grpSpPr>
        <a:xfrm>
          <a:off x="0" y="0"/>
          <a:ext cx="0" cy="0"/>
          <a:chOff x="0" y="0"/>
          <a:chExt cx="0" cy="0"/>
        </a:xfrm>
      </p:grpSpPr>
      <p:sp>
        <p:nvSpPr>
          <p:cNvPr id="122" name="Google Shape;122;p29"/>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3" name="Google Shape;123;p29"/>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4" name="Google Shape;124;p29"/>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25" name="Google Shape;125;p2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8" name="Google Shape;128;p30"/>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9" name="Google Shape;129;p30"/>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0" name="Google Shape;130;p3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31"/>
        <p:cNvGrpSpPr/>
        <p:nvPr/>
      </p:nvGrpSpPr>
      <p:grpSpPr>
        <a:xfrm>
          <a:off x="0" y="0"/>
          <a:ext cx="0" cy="0"/>
          <a:chOff x="0" y="0"/>
          <a:chExt cx="0" cy="0"/>
        </a:xfrm>
      </p:grpSpPr>
      <p:sp>
        <p:nvSpPr>
          <p:cNvPr id="132" name="Google Shape;132;p3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5" name="Google Shape;135;p3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735013" y="2011363"/>
            <a:ext cx="9210675"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36"/>
        <p:cNvGrpSpPr/>
        <p:nvPr/>
      </p:nvGrpSpPr>
      <p:grpSpPr>
        <a:xfrm>
          <a:off x="0" y="0"/>
          <a:ext cx="0" cy="0"/>
          <a:chOff x="0" y="0"/>
          <a:chExt cx="0" cy="0"/>
        </a:xfrm>
      </p:grpSpPr>
      <p:sp>
        <p:nvSpPr>
          <p:cNvPr id="137" name="Google Shape;137;p33"/>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8" name="Google Shape;138;p33"/>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Google Shape;139;p33"/>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33"/>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1" name="Google Shape;141;p33"/>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3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0" name="Google Shape;150;p35"/>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1" name="Google Shape;151;p3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2"/>
        <p:cNvGrpSpPr/>
        <p:nvPr/>
      </p:nvGrpSpPr>
      <p:grpSpPr>
        <a:xfrm>
          <a:off x="0" y="0"/>
          <a:ext cx="0" cy="0"/>
          <a:chOff x="0" y="0"/>
          <a:chExt cx="0" cy="0"/>
        </a:xfrm>
      </p:grpSpPr>
      <p:sp>
        <p:nvSpPr>
          <p:cNvPr id="153" name="Google Shape;153;p36"/>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4" name="Google Shape;154;p36"/>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5" name="Google Shape;155;p3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1"/>
        <p:cNvGrpSpPr/>
        <p:nvPr/>
      </p:nvGrpSpPr>
      <p:grpSpPr>
        <a:xfrm>
          <a:off x="0" y="0"/>
          <a:ext cx="0" cy="0"/>
          <a:chOff x="0" y="0"/>
          <a:chExt cx="0" cy="0"/>
        </a:xfrm>
      </p:grpSpPr>
      <p:sp>
        <p:nvSpPr>
          <p:cNvPr id="212" name="Google Shape;212;p50"/>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3" name="Google Shape;213;p50"/>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5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15"/>
        <p:cNvGrpSpPr/>
        <p:nvPr/>
      </p:nvGrpSpPr>
      <p:grpSpPr>
        <a:xfrm>
          <a:off x="0" y="0"/>
          <a:ext cx="0" cy="0"/>
          <a:chOff x="0" y="0"/>
          <a:chExt cx="0" cy="0"/>
        </a:xfrm>
      </p:grpSpPr>
      <p:sp>
        <p:nvSpPr>
          <p:cNvPr id="216" name="Google Shape;216;p5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7" name="Google Shape;217;p51"/>
          <p:cNvSpPr txBox="1">
            <a:spLocks noGrp="1"/>
          </p:cNvSpPr>
          <p:nvPr>
            <p:ph type="body" idx="1"/>
          </p:nvPr>
        </p:nvSpPr>
        <p:spPr>
          <a:xfrm>
            <a:off x="801688" y="2184400"/>
            <a:ext cx="44658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Google Shape;218;p51"/>
          <p:cNvSpPr txBox="1">
            <a:spLocks noGrp="1"/>
          </p:cNvSpPr>
          <p:nvPr>
            <p:ph type="body" idx="2"/>
          </p:nvPr>
        </p:nvSpPr>
        <p:spPr>
          <a:xfrm>
            <a:off x="5419725" y="2184400"/>
            <a:ext cx="44670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9" name="Google Shape;219;p51"/>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20"/>
        <p:cNvGrpSpPr/>
        <p:nvPr/>
      </p:nvGrpSpPr>
      <p:grpSpPr>
        <a:xfrm>
          <a:off x="0" y="0"/>
          <a:ext cx="0" cy="0"/>
          <a:chOff x="0" y="0"/>
          <a:chExt cx="0" cy="0"/>
        </a:xfrm>
      </p:grpSpPr>
      <p:sp>
        <p:nvSpPr>
          <p:cNvPr id="221" name="Google Shape;221;p52"/>
          <p:cNvSpPr txBox="1">
            <a:spLocks noGrp="1"/>
          </p:cNvSpPr>
          <p:nvPr>
            <p:ph type="title"/>
          </p:nvPr>
        </p:nvSpPr>
        <p:spPr>
          <a:xfrm>
            <a:off x="728663" y="1884363"/>
            <a:ext cx="9212100" cy="31434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2" name="Google Shape;222;p52"/>
          <p:cNvSpPr txBox="1">
            <a:spLocks noGrp="1"/>
          </p:cNvSpPr>
          <p:nvPr>
            <p:ph type="body" idx="1"/>
          </p:nvPr>
        </p:nvSpPr>
        <p:spPr>
          <a:xfrm>
            <a:off x="728663" y="5056189"/>
            <a:ext cx="9212100" cy="16542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3" name="Google Shape;223;p5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24"/>
        <p:cNvGrpSpPr/>
        <p:nvPr/>
      </p:nvGrpSpPr>
      <p:grpSpPr>
        <a:xfrm>
          <a:off x="0" y="0"/>
          <a:ext cx="0" cy="0"/>
          <a:chOff x="0" y="0"/>
          <a:chExt cx="0" cy="0"/>
        </a:xfrm>
      </p:grpSpPr>
      <p:sp>
        <p:nvSpPr>
          <p:cNvPr id="225" name="Google Shape;225;p53"/>
          <p:cNvSpPr txBox="1">
            <a:spLocks noGrp="1"/>
          </p:cNvSpPr>
          <p:nvPr>
            <p:ph type="ctrTitle"/>
          </p:nvPr>
        </p:nvSpPr>
        <p:spPr>
          <a:xfrm>
            <a:off x="1335089" y="1236663"/>
            <a:ext cx="8010600" cy="2630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6" name="Google Shape;226;p53"/>
          <p:cNvSpPr txBox="1">
            <a:spLocks noGrp="1"/>
          </p:cNvSpPr>
          <p:nvPr>
            <p:ph type="subTitle" idx="1"/>
          </p:nvPr>
        </p:nvSpPr>
        <p:spPr>
          <a:xfrm>
            <a:off x="1335089" y="3968750"/>
            <a:ext cx="8010600" cy="1824000"/>
          </a:xfrm>
          <a:prstGeom prst="rect">
            <a:avLst/>
          </a:prstGeom>
          <a:noFill/>
          <a:ln>
            <a:noFill/>
          </a:ln>
        </p:spPr>
        <p:txBody>
          <a:bodyPr spcFirstLastPara="1" wrap="square" lIns="59725" tIns="59725" rIns="59725" bIns="597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7" name="Google Shape;227;p53"/>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28"/>
        <p:cNvGrpSpPr/>
        <p:nvPr/>
      </p:nvGrpSpPr>
      <p:grpSpPr>
        <a:xfrm>
          <a:off x="0" y="0"/>
          <a:ext cx="0" cy="0"/>
          <a:chOff x="0" y="0"/>
          <a:chExt cx="0" cy="0"/>
        </a:xfrm>
      </p:grpSpPr>
      <p:sp>
        <p:nvSpPr>
          <p:cNvPr id="229" name="Google Shape;229;p54"/>
          <p:cNvSpPr txBox="1">
            <a:spLocks noGrp="1"/>
          </p:cNvSpPr>
          <p:nvPr>
            <p:ph type="title"/>
          </p:nvPr>
        </p:nvSpPr>
        <p:spPr>
          <a:xfrm>
            <a:off x="735013" y="401638"/>
            <a:ext cx="9212100" cy="14604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0" name="Google Shape;230;p54"/>
          <p:cNvSpPr txBox="1">
            <a:spLocks noGrp="1"/>
          </p:cNvSpPr>
          <p:nvPr>
            <p:ph type="body" idx="1"/>
          </p:nvPr>
        </p:nvSpPr>
        <p:spPr>
          <a:xfrm>
            <a:off x="735013" y="1852613"/>
            <a:ext cx="45198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1" name="Google Shape;231;p54"/>
          <p:cNvSpPr txBox="1">
            <a:spLocks noGrp="1"/>
          </p:cNvSpPr>
          <p:nvPr>
            <p:ph type="body" idx="2"/>
          </p:nvPr>
        </p:nvSpPr>
        <p:spPr>
          <a:xfrm>
            <a:off x="735013" y="2760663"/>
            <a:ext cx="45198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2" name="Google Shape;232;p54"/>
          <p:cNvSpPr txBox="1">
            <a:spLocks noGrp="1"/>
          </p:cNvSpPr>
          <p:nvPr>
            <p:ph type="body" idx="3"/>
          </p:nvPr>
        </p:nvSpPr>
        <p:spPr>
          <a:xfrm>
            <a:off x="5407025" y="1852613"/>
            <a:ext cx="45402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3" name="Google Shape;233;p54"/>
          <p:cNvSpPr txBox="1">
            <a:spLocks noGrp="1"/>
          </p:cNvSpPr>
          <p:nvPr>
            <p:ph type="body" idx="4"/>
          </p:nvPr>
        </p:nvSpPr>
        <p:spPr>
          <a:xfrm>
            <a:off x="5407025" y="2760663"/>
            <a:ext cx="45402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4" name="Google Shape;234;p54"/>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235"/>
        <p:cNvGrpSpPr/>
        <p:nvPr/>
      </p:nvGrpSpPr>
      <p:grpSpPr>
        <a:xfrm>
          <a:off x="0" y="0"/>
          <a:ext cx="0" cy="0"/>
          <a:chOff x="0" y="0"/>
          <a:chExt cx="0" cy="0"/>
        </a:xfrm>
      </p:grpSpPr>
      <p:sp>
        <p:nvSpPr>
          <p:cNvPr id="236" name="Google Shape;236;p55"/>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7" name="Google Shape;237;p55"/>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238"/>
        <p:cNvGrpSpPr/>
        <p:nvPr/>
      </p:nvGrpSpPr>
      <p:grpSpPr>
        <a:xfrm>
          <a:off x="0" y="0"/>
          <a:ext cx="0" cy="0"/>
          <a:chOff x="0" y="0"/>
          <a:chExt cx="0" cy="0"/>
        </a:xfrm>
      </p:grpSpPr>
      <p:sp>
        <p:nvSpPr>
          <p:cNvPr id="239" name="Google Shape;239;p56"/>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 name="Google Shape;20;p5"/>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Google Shape;21;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240"/>
        <p:cNvGrpSpPr/>
        <p:nvPr/>
      </p:nvGrpSpPr>
      <p:grpSpPr>
        <a:xfrm>
          <a:off x="0" y="0"/>
          <a:ext cx="0" cy="0"/>
          <a:chOff x="0" y="0"/>
          <a:chExt cx="0" cy="0"/>
        </a:xfrm>
      </p:grpSpPr>
      <p:sp>
        <p:nvSpPr>
          <p:cNvPr id="241" name="Google Shape;241;p57"/>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2" name="Google Shape;242;p57"/>
          <p:cNvSpPr txBox="1">
            <a:spLocks noGrp="1"/>
          </p:cNvSpPr>
          <p:nvPr>
            <p:ph type="body" idx="1"/>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L="457200" marR="0" lvl="0" indent="-425450" algn="l" rtl="0">
              <a:spcBef>
                <a:spcPts val="800"/>
              </a:spcBef>
              <a:spcAft>
                <a:spcPts val="0"/>
              </a:spcAft>
              <a:buClr>
                <a:srgbClr val="000000"/>
              </a:buClr>
              <a:buSzPts val="3100"/>
              <a:buFont typeface="Arial"/>
              <a:buChar char="»"/>
              <a:defRPr sz="3100" b="0" i="0" u="none" strike="noStrike" cap="none">
                <a:solidFill>
                  <a:srgbClr val="000000"/>
                </a:solidFill>
                <a:latin typeface="Arial"/>
                <a:ea typeface="Arial"/>
                <a:cs typeface="Arial"/>
                <a:sym typeface="Arial"/>
              </a:defRPr>
            </a:lvl1pPr>
            <a:lvl2pPr marL="914400" marR="0" lvl="1" indent="-400050" algn="l" rtl="0">
              <a:spcBef>
                <a:spcPts val="8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3" name="Google Shape;243;p57"/>
          <p:cNvSpPr txBox="1">
            <a:spLocks noGrp="1"/>
          </p:cNvSpPr>
          <p:nvPr>
            <p:ph type="body" idx="2"/>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4" name="Google Shape;244;p57"/>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245"/>
        <p:cNvGrpSpPr/>
        <p:nvPr/>
      </p:nvGrpSpPr>
      <p:grpSpPr>
        <a:xfrm>
          <a:off x="0" y="0"/>
          <a:ext cx="0" cy="0"/>
          <a:chOff x="0" y="0"/>
          <a:chExt cx="0" cy="0"/>
        </a:xfrm>
      </p:grpSpPr>
      <p:sp>
        <p:nvSpPr>
          <p:cNvPr id="246" name="Google Shape;246;p58"/>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7" name="Google Shape;247;p58"/>
          <p:cNvSpPr>
            <a:spLocks noGrp="1"/>
          </p:cNvSpPr>
          <p:nvPr>
            <p:ph type="pic" idx="2"/>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R="0" lvl="0" algn="l" rtl="0">
              <a:spcBef>
                <a:spcPts val="80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48" name="Google Shape;248;p58"/>
          <p:cNvSpPr txBox="1">
            <a:spLocks noGrp="1"/>
          </p:cNvSpPr>
          <p:nvPr>
            <p:ph type="body" idx="1"/>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9" name="Google Shape;249;p58"/>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250"/>
        <p:cNvGrpSpPr/>
        <p:nvPr/>
      </p:nvGrpSpPr>
      <p:grpSpPr>
        <a:xfrm>
          <a:off x="0" y="0"/>
          <a:ext cx="0" cy="0"/>
          <a:chOff x="0" y="0"/>
          <a:chExt cx="0" cy="0"/>
        </a:xfrm>
      </p:grpSpPr>
      <p:sp>
        <p:nvSpPr>
          <p:cNvPr id="251" name="Google Shape;251;p5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2" name="Google Shape;252;p59"/>
          <p:cNvSpPr txBox="1">
            <a:spLocks noGrp="1"/>
          </p:cNvSpPr>
          <p:nvPr>
            <p:ph type="body" idx="1"/>
          </p:nvPr>
        </p:nvSpPr>
        <p:spPr>
          <a:xfrm rot="5400000">
            <a:off x="3075151" y="-89000"/>
            <a:ext cx="4538400" cy="90852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3" name="Google Shape;253;p5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254"/>
        <p:cNvGrpSpPr/>
        <p:nvPr/>
      </p:nvGrpSpPr>
      <p:grpSpPr>
        <a:xfrm>
          <a:off x="0" y="0"/>
          <a:ext cx="0" cy="0"/>
          <a:chOff x="0" y="0"/>
          <a:chExt cx="0" cy="0"/>
        </a:xfrm>
      </p:grpSpPr>
      <p:sp>
        <p:nvSpPr>
          <p:cNvPr id="255" name="Google Shape;255;p60"/>
          <p:cNvSpPr txBox="1">
            <a:spLocks noGrp="1"/>
          </p:cNvSpPr>
          <p:nvPr>
            <p:ph type="title"/>
          </p:nvPr>
        </p:nvSpPr>
        <p:spPr>
          <a:xfrm rot="5400000">
            <a:off x="5726101" y="2562263"/>
            <a:ext cx="6051600" cy="22701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6" name="Google Shape;256;p60"/>
          <p:cNvSpPr txBox="1">
            <a:spLocks noGrp="1"/>
          </p:cNvSpPr>
          <p:nvPr>
            <p:ph type="body" idx="1"/>
          </p:nvPr>
        </p:nvSpPr>
        <p:spPr>
          <a:xfrm rot="5400000">
            <a:off x="1107275" y="365963"/>
            <a:ext cx="6051600" cy="66627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7" name="Google Shape;257;p6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4" name="Google Shape;24;p6"/>
          <p:cNvSpPr txBox="1">
            <a:spLocks noGrp="1"/>
          </p:cNvSpPr>
          <p:nvPr>
            <p:ph type="body" idx="1"/>
          </p:nvPr>
        </p:nvSpPr>
        <p:spPr>
          <a:xfrm>
            <a:off x="735013" y="2011363"/>
            <a:ext cx="4529137"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6"/>
          <p:cNvSpPr txBox="1">
            <a:spLocks noGrp="1"/>
          </p:cNvSpPr>
          <p:nvPr>
            <p:ph type="body" idx="2"/>
          </p:nvPr>
        </p:nvSpPr>
        <p:spPr>
          <a:xfrm>
            <a:off x="5416550" y="2011363"/>
            <a:ext cx="4529138"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9" name="Google Shape;29;p7"/>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7"/>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2" name="Google Shape;32;p7"/>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3.jpg"/><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image" Target="../media/image3.jpg"/><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7" name="Google Shape;107;p25"/>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2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9" r:id="rId9"/>
    <p:sldLayoutId id="214748368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09" name="Google Shape;209;p49"/>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0" name="Google Shape;210;p4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07/978-3-319-02681-7" TargetMode="External"/><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s://commons.wikimedia.org/w/index.php?curid=3893402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hyperlink" Target="https://doi.org/10.1007/978-3-319-02681-7"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hyperlink" Target="https://www.its.bldrdoc.gov/media/4212/vqeg_hdtv_final_report_version_2.0.zip" TargetMode="Externa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hyperlink" Target="https://commons.wikimedia.org/w/index.php?curid=15147460"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40.svg"/></Relationships>
</file>

<file path=ppt/slides/_rels/slide39.xml.rels><?xml version="1.0" encoding="UTF-8" standalone="yes"?>
<Relationships xmlns="http://schemas.openxmlformats.org/package/2006/relationships"><Relationship Id="rId3" Type="http://schemas.openxmlformats.org/officeDocument/2006/relationships/hyperlink" Target="https://commons.wikimedia.org/w/index.php?curid=4310325" TargetMode="External"/><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s://commons.wikimedia.org/w/index.php?curid=48650484"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hyperlink" Target="https://docs.google.com/document/d/1AtujTswbXdDgjKtM3iN1itJHkVA_mxINB_Srx0Z5fA0/edit?usp=sharing" TargetMode="External"/><Relationship Id="rId2" Type="http://schemas.openxmlformats.org/officeDocument/2006/relationships/notesSlide" Target="../notesSlides/notesSlide43.xml"/><Relationship Id="rId1" Type="http://schemas.openxmlformats.org/officeDocument/2006/relationships/slideLayout" Target="../slideLayouts/slideLayout27.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etflix/vmaf" TargetMode="External"/><Relationship Id="rId2" Type="http://schemas.openxmlformats.org/officeDocument/2006/relationships/notesSlide" Target="../notesSlides/notesSlide44.xml"/><Relationship Id="rId1" Type="http://schemas.openxmlformats.org/officeDocument/2006/relationships/slideLayout" Target="../slideLayouts/slideLayout27.xml"/><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5.xml"/><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3" Type="http://schemas.openxmlformats.org/officeDocument/2006/relationships/hyperlink" Target="http://qoe.agh.edu.pl/" TargetMode="External"/><Relationship Id="rId2" Type="http://schemas.openxmlformats.org/officeDocument/2006/relationships/notesSlide" Target="../notesSlides/notesSlide53.xml"/><Relationship Id="rId1" Type="http://schemas.openxmlformats.org/officeDocument/2006/relationships/slideLayout" Target="../slideLayouts/slideLayout23.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1"/>
          <p:cNvSpPr/>
          <p:nvPr/>
        </p:nvSpPr>
        <p:spPr>
          <a:xfrm>
            <a:off x="1905000" y="3657600"/>
            <a:ext cx="8775700" cy="1077218"/>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None/>
            </a:pPr>
            <a:r>
              <a:rPr lang="en-US" sz="3200" b="1" i="0" u="none" strike="noStrike" cap="none" dirty="0">
                <a:solidFill>
                  <a:srgbClr val="000000"/>
                </a:solidFill>
                <a:latin typeface="Arial"/>
                <a:ea typeface="Arial"/>
                <a:cs typeface="Arial"/>
                <a:sym typeface="Arial"/>
              </a:rPr>
              <a:t>Introduction to QoE and Its Relationship with Usability</a:t>
            </a:r>
            <a:endParaRPr dirty="0"/>
          </a:p>
          <a:p>
            <a:pPr marL="0" marR="0" lvl="0" indent="0" algn="l" rtl="0">
              <a:lnSpc>
                <a:spcPct val="150000"/>
              </a:lnSpc>
              <a:spcBef>
                <a:spcPts val="0"/>
              </a:spcBef>
              <a:spcAft>
                <a:spcPts val="0"/>
              </a:spcAft>
              <a:buNone/>
            </a:pPr>
            <a:br>
              <a:rPr lang="en-US" sz="2400" u="sng" dirty="0"/>
            </a:br>
            <a:r>
              <a:rPr lang="en-US" sz="2400" b="0" i="0" strike="noStrike" cap="none" dirty="0">
                <a:solidFill>
                  <a:srgbClr val="000000"/>
                </a:solidFill>
                <a:latin typeface="Arial"/>
                <a:ea typeface="Arial"/>
                <a:cs typeface="Arial"/>
                <a:sym typeface="Arial"/>
              </a:rPr>
              <a:t>Mikołaj Leszczuk</a:t>
            </a:r>
            <a:r>
              <a:rPr lang="en-US" sz="2400" b="0" i="0" u="none" strike="noStrike" cap="none" dirty="0">
                <a:solidFill>
                  <a:srgbClr val="000000"/>
                </a:solidFill>
                <a:latin typeface="Arial"/>
                <a:ea typeface="Arial"/>
                <a:cs typeface="Arial"/>
                <a:sym typeface="Arial"/>
              </a:rPr>
              <a:t>, Zdzisław Papir,</a:t>
            </a:r>
            <a:br>
              <a:rPr lang="en-US" sz="2400" dirty="0"/>
            </a:br>
            <a:r>
              <a:rPr lang="en-US" sz="2400" dirty="0"/>
              <a:t>Lucjan Janowski, </a:t>
            </a:r>
            <a:r>
              <a:rPr lang="en-US" sz="2400" b="0" i="0" strike="noStrike" cap="none" dirty="0">
                <a:solidFill>
                  <a:srgbClr val="000000"/>
                </a:solidFill>
                <a:latin typeface="Arial"/>
                <a:ea typeface="Arial"/>
                <a:cs typeface="Arial"/>
                <a:sym typeface="Arial"/>
              </a:rPr>
              <a:t>Jaku</a:t>
            </a:r>
            <a:r>
              <a:rPr lang="en-US" sz="2400" dirty="0"/>
              <a:t>b Nawała</a:t>
            </a:r>
            <a:endParaRPr sz="2400" b="0" i="0" strike="noStrike" cap="none" dirty="0">
              <a:solidFill>
                <a:srgbClr val="000000"/>
              </a:solidFill>
              <a:latin typeface="Arial"/>
              <a:ea typeface="Arial"/>
              <a:cs typeface="Arial"/>
              <a:sym typeface="Arial"/>
            </a:endParaRPr>
          </a:p>
        </p:txBody>
      </p:sp>
      <p:sp>
        <p:nvSpPr>
          <p:cNvPr id="263" name="Google Shape;263;p61"/>
          <p:cNvSpPr/>
          <p:nvPr/>
        </p:nvSpPr>
        <p:spPr>
          <a:xfrm>
            <a:off x="1905000" y="6477000"/>
            <a:ext cx="2677208" cy="3385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pic>
        <p:nvPicPr>
          <p:cNvPr id="264" name="Google Shape;264;p61"/>
          <p:cNvPicPr preferRelativeResize="0"/>
          <p:nvPr/>
        </p:nvPicPr>
        <p:blipFill rotWithShape="1">
          <a:blip r:embed="rId3">
            <a:alphaModFix/>
          </a:blip>
          <a:srcRect/>
          <a:stretch/>
        </p:blipFill>
        <p:spPr>
          <a:xfrm>
            <a:off x="9563100" y="7162546"/>
            <a:ext cx="1117600" cy="3939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8"/>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400" b="0" i="0" u="none" strike="noStrike" cap="none">
                <a:solidFill>
                  <a:srgbClr val="3333CC"/>
                </a:solidFill>
                <a:latin typeface="Arimo"/>
                <a:ea typeface="Arimo"/>
                <a:cs typeface="Arimo"/>
                <a:sym typeface="Arimo"/>
              </a:rPr>
              <a:t>Quality of Service</a:t>
            </a:r>
            <a:endParaRPr sz="4400" b="0" i="0" u="none" strike="noStrike" cap="none">
              <a:solidFill>
                <a:srgbClr val="3333CC"/>
              </a:solidFill>
              <a:latin typeface="Arimo"/>
              <a:ea typeface="Arimo"/>
              <a:cs typeface="Arimo"/>
              <a:sym typeface="Arimo"/>
            </a:endParaRPr>
          </a:p>
        </p:txBody>
      </p:sp>
      <p:sp>
        <p:nvSpPr>
          <p:cNvPr id="360" name="Google Shape;360;p6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10</a:t>
            </a:fld>
            <a:endParaRPr sz="1600">
              <a:solidFill>
                <a:srgbClr val="000000"/>
              </a:solidFill>
              <a:latin typeface="Arial"/>
              <a:ea typeface="Arial"/>
              <a:cs typeface="Arial"/>
              <a:sym typeface="Arial"/>
            </a:endParaRPr>
          </a:p>
        </p:txBody>
      </p:sp>
      <p:cxnSp>
        <p:nvCxnSpPr>
          <p:cNvPr id="361" name="Google Shape;361;p68"/>
          <p:cNvCxnSpPr/>
          <p:nvPr/>
        </p:nvCxnSpPr>
        <p:spPr>
          <a:xfrm rot="10800000">
            <a:off x="5092700" y="2193925"/>
            <a:ext cx="0" cy="2940050"/>
          </a:xfrm>
          <a:prstGeom prst="straightConnector1">
            <a:avLst/>
          </a:prstGeom>
          <a:noFill/>
          <a:ln w="50800" cap="flat" cmpd="sng">
            <a:solidFill>
              <a:srgbClr val="000000"/>
            </a:solidFill>
            <a:prstDash val="solid"/>
            <a:round/>
            <a:headEnd type="none" w="sm" len="sm"/>
            <a:tailEnd type="stealth" w="sm" len="sm"/>
          </a:ln>
        </p:spPr>
      </p:cxnSp>
      <p:cxnSp>
        <p:nvCxnSpPr>
          <p:cNvPr id="362" name="Google Shape;362;p68"/>
          <p:cNvCxnSpPr/>
          <p:nvPr/>
        </p:nvCxnSpPr>
        <p:spPr>
          <a:xfrm>
            <a:off x="5101039" y="5108259"/>
            <a:ext cx="2588411" cy="1397634"/>
          </a:xfrm>
          <a:prstGeom prst="straightConnector1">
            <a:avLst/>
          </a:prstGeom>
          <a:noFill/>
          <a:ln w="50800" cap="flat" cmpd="sng">
            <a:solidFill>
              <a:srgbClr val="000000"/>
            </a:solidFill>
            <a:prstDash val="solid"/>
            <a:round/>
            <a:headEnd type="none" w="sm" len="sm"/>
            <a:tailEnd type="stealth" w="sm" len="sm"/>
          </a:ln>
        </p:spPr>
      </p:cxnSp>
      <p:cxnSp>
        <p:nvCxnSpPr>
          <p:cNvPr id="363" name="Google Shape;363;p68"/>
          <p:cNvCxnSpPr/>
          <p:nvPr/>
        </p:nvCxnSpPr>
        <p:spPr>
          <a:xfrm flipH="1">
            <a:off x="2344299" y="5087749"/>
            <a:ext cx="2725028" cy="1103690"/>
          </a:xfrm>
          <a:prstGeom prst="straightConnector1">
            <a:avLst/>
          </a:prstGeom>
          <a:noFill/>
          <a:ln w="50800" cap="flat" cmpd="sng">
            <a:solidFill>
              <a:srgbClr val="000000"/>
            </a:solidFill>
            <a:prstDash val="solid"/>
            <a:round/>
            <a:headEnd type="none" w="sm" len="sm"/>
            <a:tailEnd type="stealth" w="sm" len="sm"/>
          </a:ln>
        </p:spPr>
      </p:cxnSp>
      <p:sp>
        <p:nvSpPr>
          <p:cNvPr id="364" name="Google Shape;364;p68"/>
          <p:cNvSpPr/>
          <p:nvPr/>
        </p:nvSpPr>
        <p:spPr>
          <a:xfrm>
            <a:off x="5327650" y="1762125"/>
            <a:ext cx="12828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bandwidth</a:t>
            </a:r>
            <a:endParaRPr/>
          </a:p>
        </p:txBody>
      </p:sp>
      <p:sp>
        <p:nvSpPr>
          <p:cNvPr id="365" name="Google Shape;365;p68"/>
          <p:cNvSpPr/>
          <p:nvPr/>
        </p:nvSpPr>
        <p:spPr>
          <a:xfrm>
            <a:off x="976328" y="6253175"/>
            <a:ext cx="7557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delay</a:t>
            </a:r>
            <a:endParaRPr/>
          </a:p>
        </p:txBody>
      </p:sp>
      <p:sp>
        <p:nvSpPr>
          <p:cNvPr id="366" name="Google Shape;366;p68"/>
          <p:cNvSpPr/>
          <p:nvPr/>
        </p:nvSpPr>
        <p:spPr>
          <a:xfrm>
            <a:off x="7781925" y="6056325"/>
            <a:ext cx="9252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losses</a:t>
            </a:r>
            <a:endParaRPr/>
          </a:p>
        </p:txBody>
      </p:sp>
      <p:sp>
        <p:nvSpPr>
          <p:cNvPr id="367" name="Google Shape;367;p68"/>
          <p:cNvSpPr/>
          <p:nvPr/>
        </p:nvSpPr>
        <p:spPr>
          <a:xfrm>
            <a:off x="4589463" y="4714876"/>
            <a:ext cx="1092201" cy="923925"/>
          </a:xfrm>
          <a:prstGeom prst="rect">
            <a:avLst/>
          </a:prstGeom>
          <a:solidFill>
            <a:srgbClr val="6666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8" name="Google Shape;368;p68"/>
          <p:cNvSpPr/>
          <p:nvPr/>
        </p:nvSpPr>
        <p:spPr>
          <a:xfrm>
            <a:off x="6353176" y="3117851"/>
            <a:ext cx="2016125" cy="1008063"/>
          </a:xfrm>
          <a:prstGeom prst="rect">
            <a:avLst/>
          </a:prstGeom>
          <a:solidFill>
            <a:srgbClr val="FF0066"/>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9" name="Google Shape;369;p68"/>
          <p:cNvSpPr/>
          <p:nvPr/>
        </p:nvSpPr>
        <p:spPr>
          <a:xfrm>
            <a:off x="5480460" y="4872037"/>
            <a:ext cx="2461397" cy="840440"/>
          </a:xfrm>
          <a:prstGeom prst="rect">
            <a:avLst/>
          </a:prstGeom>
          <a:solidFill>
            <a:srgbClr val="CCECFF"/>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VOICE</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0" name="Google Shape;370;p68"/>
          <p:cNvSpPr/>
          <p:nvPr/>
        </p:nvSpPr>
        <p:spPr>
          <a:xfrm>
            <a:off x="7833134" y="2268538"/>
            <a:ext cx="2461397" cy="840440"/>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VIDEO</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1" name="Google Shape;371;p68"/>
          <p:cNvSpPr/>
          <p:nvPr/>
        </p:nvSpPr>
        <p:spPr>
          <a:xfrm>
            <a:off x="1784759" y="2109789"/>
            <a:ext cx="2461397" cy="692707"/>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lnSpc>
                <a:spcPct val="80000"/>
              </a:lnSpc>
              <a:spcBef>
                <a:spcPts val="0"/>
              </a:spcBef>
              <a:spcAft>
                <a:spcPts val="0"/>
              </a:spcAft>
              <a:buNone/>
            </a:pPr>
            <a:r>
              <a:rPr lang="en-US" sz="2400" b="1">
                <a:solidFill>
                  <a:srgbClr val="000000"/>
                </a:solidFill>
                <a:latin typeface="Arial"/>
                <a:ea typeface="Arial"/>
                <a:cs typeface="Arial"/>
                <a:sym typeface="Arial"/>
              </a:rPr>
              <a:t>DATA</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2" name="Google Shape;372;p68"/>
          <p:cNvSpPr/>
          <p:nvPr/>
        </p:nvSpPr>
        <p:spPr>
          <a:xfrm>
            <a:off x="2573338" y="3108325"/>
            <a:ext cx="1763712" cy="1763714"/>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b="1" i="1" u="none" strike="noStrike" cap="none">
                <a:solidFill>
                  <a:srgbClr val="00693C"/>
                </a:solidFill>
                <a:latin typeface="Arial"/>
                <a:ea typeface="Arial"/>
                <a:cs typeface="Arial"/>
                <a:sym typeface="Arial"/>
              </a:rPr>
              <a:t>Quality of Experience</a:t>
            </a:r>
            <a:br>
              <a:rPr lang="en-US" sz="4400" b="1" i="1" u="none" strike="noStrike" cap="none">
                <a:solidFill>
                  <a:srgbClr val="00693C"/>
                </a:solidFill>
                <a:latin typeface="Arial"/>
                <a:ea typeface="Arial"/>
                <a:cs typeface="Arial"/>
                <a:sym typeface="Arial"/>
              </a:rPr>
            </a:br>
            <a:r>
              <a:rPr lang="en-US" sz="4400" b="0" i="0" u="none" strike="noStrike" cap="none">
                <a:solidFill>
                  <a:srgbClr val="000000"/>
                </a:solidFill>
                <a:latin typeface="Arial"/>
                <a:ea typeface="Arial"/>
                <a:cs typeface="Arial"/>
                <a:sym typeface="Arial"/>
              </a:rPr>
              <a:t>(</a:t>
            </a:r>
            <a:r>
              <a:rPr lang="en-US" sz="4400" b="1" i="0" u="none" strike="noStrike" cap="none">
                <a:solidFill>
                  <a:srgbClr val="00693C"/>
                </a:solidFill>
                <a:latin typeface="Arial"/>
                <a:ea typeface="Arial"/>
                <a:cs typeface="Arial"/>
                <a:sym typeface="Arial"/>
              </a:rPr>
              <a:t>QoE</a:t>
            </a:r>
            <a:r>
              <a:rPr lang="en-US" sz="4400" b="0" i="0" u="none" strike="noStrike" cap="none">
                <a:solidFill>
                  <a:srgbClr val="000000"/>
                </a:solidFill>
                <a:latin typeface="Arial"/>
                <a:ea typeface="Arial"/>
                <a:cs typeface="Arial"/>
                <a:sym typeface="Arial"/>
              </a:rPr>
              <a:t>)</a:t>
            </a:r>
            <a:endParaRPr sz="4400" b="0" i="0" u="none" strike="noStrike" cap="none">
              <a:solidFill>
                <a:srgbClr val="000000"/>
              </a:solidFill>
              <a:latin typeface="Arial"/>
              <a:ea typeface="Arial"/>
              <a:cs typeface="Arial"/>
              <a:sym typeface="Arial"/>
            </a:endParaRPr>
          </a:p>
        </p:txBody>
      </p:sp>
      <p:sp>
        <p:nvSpPr>
          <p:cNvPr id="378" name="Google Shape;378;p69"/>
          <p:cNvSpPr txBox="1">
            <a:spLocks noGrp="1"/>
          </p:cNvSpPr>
          <p:nvPr>
            <p:ph type="body" idx="1"/>
          </p:nvPr>
        </p:nvSpPr>
        <p:spPr>
          <a:xfrm>
            <a:off x="801688" y="2184400"/>
            <a:ext cx="9085200" cy="3577200"/>
          </a:xfrm>
          <a:prstGeom prst="rect">
            <a:avLst/>
          </a:prstGeom>
          <a:noFill/>
          <a:ln>
            <a:noFill/>
          </a:ln>
        </p:spPr>
        <p:txBody>
          <a:bodyPr spcFirstLastPara="1" wrap="square" lIns="59725" tIns="59725" rIns="59725" bIns="59725" anchor="t" anchorCtr="0">
            <a:noAutofit/>
          </a:bodyPr>
          <a:lstStyle/>
          <a:p>
            <a:pPr marL="381000" marR="0" lvl="0" indent="-355600" algn="l" rtl="0">
              <a:lnSpc>
                <a:spcPct val="115000"/>
              </a:lnSpc>
              <a:spcBef>
                <a:spcPts val="0"/>
              </a:spcBef>
              <a:spcAft>
                <a:spcPts val="0"/>
              </a:spcAft>
              <a:buClr>
                <a:srgbClr val="000000"/>
              </a:buClr>
              <a:buSzPts val="2800"/>
              <a:buFont typeface="Arial"/>
              <a:buChar char="»"/>
            </a:pPr>
            <a:r>
              <a:rPr lang="en-US" sz="2800" b="1" i="1" u="none" strike="noStrike" cap="none">
                <a:solidFill>
                  <a:srgbClr val="A71930"/>
                </a:solidFill>
                <a:latin typeface="Arial"/>
                <a:ea typeface="Arial"/>
                <a:cs typeface="Arial"/>
                <a:sym typeface="Arial"/>
              </a:rPr>
              <a:t>Quality of Service</a:t>
            </a: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a:t>
            </a:r>
            <a:r>
              <a:rPr lang="en-US" sz="2800" b="1" i="0" u="none" strike="noStrike" cap="none">
                <a:solidFill>
                  <a:srgbClr val="A71930"/>
                </a:solidFill>
                <a:latin typeface="Arial"/>
                <a:ea typeface="Arial"/>
                <a:cs typeface="Arial"/>
                <a:sym typeface="Arial"/>
              </a:rPr>
              <a:t>QoS</a:t>
            </a:r>
            <a:r>
              <a:rPr lang="en-US" sz="2800" b="0" i="0" u="none" strike="noStrike" cap="none">
                <a:solidFill>
                  <a:srgbClr val="000000"/>
                </a:solidFill>
                <a:latin typeface="Arial"/>
                <a:ea typeface="Arial"/>
                <a:cs typeface="Arial"/>
                <a:sym typeface="Arial"/>
              </a:rPr>
              <a:t>), </a:t>
            </a:r>
            <a:r>
              <a:rPr lang="en-US" sz="2800">
                <a:solidFill>
                  <a:schemeClr val="dk1"/>
                </a:solidFill>
              </a:rPr>
              <a:t>not enough for service providers</a:t>
            </a:r>
            <a:endParaRPr sz="2800"/>
          </a:p>
          <a:p>
            <a:pPr marL="381000" lvl="0" indent="-330200" algn="l" rtl="0">
              <a:lnSpc>
                <a:spcPct val="115000"/>
              </a:lnSpc>
              <a:spcBef>
                <a:spcPts val="800"/>
              </a:spcBef>
              <a:spcAft>
                <a:spcPts val="0"/>
              </a:spcAft>
              <a:buClr>
                <a:schemeClr val="dk1"/>
              </a:buClr>
              <a:buSzPts val="2800"/>
              <a:buFont typeface="Arial"/>
              <a:buChar char="»"/>
            </a:pPr>
            <a:r>
              <a:rPr lang="en-US" sz="2800">
                <a:solidFill>
                  <a:schemeClr val="dk1"/>
                </a:solidFill>
              </a:rPr>
              <a:t>Real challenge - </a:t>
            </a:r>
            <a:r>
              <a:rPr lang="en-US" sz="2800" b="1">
                <a:solidFill>
                  <a:srgbClr val="00693C"/>
                </a:solidFill>
              </a:rPr>
              <a:t>Quality of Experience </a:t>
            </a:r>
            <a:r>
              <a:rPr lang="en-US" sz="2800">
                <a:solidFill>
                  <a:schemeClr val="dk1"/>
                </a:solidFill>
              </a:rPr>
              <a:t>(</a:t>
            </a:r>
            <a:r>
              <a:rPr lang="en-US" sz="2800" b="1">
                <a:solidFill>
                  <a:srgbClr val="00693C"/>
                </a:solidFill>
              </a:rPr>
              <a:t>QoE</a:t>
            </a:r>
            <a:r>
              <a:rPr lang="en-US" sz="2800">
                <a:solidFill>
                  <a:schemeClr val="dk1"/>
                </a:solidFill>
              </a:rPr>
              <a:t>)</a:t>
            </a:r>
            <a:endParaRPr sz="2800">
              <a:solidFill>
                <a:schemeClr val="dk1"/>
              </a:solidFill>
            </a:endParaRPr>
          </a:p>
          <a:p>
            <a:pPr marL="381000" marR="0" lvl="0" indent="-355600" algn="l" rtl="0">
              <a:lnSpc>
                <a:spcPct val="115000"/>
              </a:lnSpc>
              <a:spcBef>
                <a:spcPts val="800"/>
              </a:spcBef>
              <a:spcAft>
                <a:spcPts val="0"/>
              </a:spcAft>
              <a:buClr>
                <a:srgbClr val="000000"/>
              </a:buClr>
              <a:buSzPts val="2800"/>
              <a:buFont typeface="Arial"/>
              <a:buChar char="»"/>
            </a:pPr>
            <a:r>
              <a:rPr lang="en-US" sz="2800"/>
              <a:t>Global issue, significant trend in development of multimedia systems</a:t>
            </a:r>
            <a:endParaRPr sz="2800"/>
          </a:p>
          <a:p>
            <a:pPr marL="381000" marR="0" lvl="0" indent="-355600" algn="l" rtl="0">
              <a:lnSpc>
                <a:spcPct val="115000"/>
              </a:lnSpc>
              <a:spcBef>
                <a:spcPts val="800"/>
              </a:spcBef>
              <a:spcAft>
                <a:spcPts val="0"/>
              </a:spcAft>
              <a:buClr>
                <a:srgbClr val="000000"/>
              </a:buClr>
              <a:buSzPts val="2800"/>
              <a:buFont typeface="Arial"/>
              <a:buChar char="»"/>
            </a:pPr>
            <a:r>
              <a:rPr lang="en-US" sz="2800"/>
              <a:t>For video: </a:t>
            </a:r>
            <a:r>
              <a:rPr lang="en-US" sz="2800" b="1" i="0" u="none" strike="noStrike" cap="none">
                <a:solidFill>
                  <a:srgbClr val="00693C"/>
                </a:solidFill>
                <a:latin typeface="Arial"/>
                <a:ea typeface="Arial"/>
                <a:cs typeface="Arial"/>
                <a:sym typeface="Arial"/>
              </a:rPr>
              <a:t>Video Quality Experts Group</a:t>
            </a:r>
            <a:endParaRPr sz="2800"/>
          </a:p>
        </p:txBody>
      </p:sp>
      <p:pic>
        <p:nvPicPr>
          <p:cNvPr id="380" name="Google Shape;380;p69"/>
          <p:cNvPicPr preferRelativeResize="0"/>
          <p:nvPr/>
        </p:nvPicPr>
        <p:blipFill rotWithShape="1">
          <a:blip r:embed="rId3">
            <a:alphaModFix/>
          </a:blip>
          <a:srcRect/>
          <a:stretch/>
        </p:blipFill>
        <p:spPr>
          <a:xfrm>
            <a:off x="3110829" y="5761804"/>
            <a:ext cx="4213798" cy="15169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sp useBgFill="1">
        <p:nvSpPr>
          <p:cNvPr id="390" name="Rectangle 7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Google Shape;385;p70"/>
          <p:cNvSpPr txBox="1">
            <a:spLocks noGrp="1"/>
          </p:cNvSpPr>
          <p:nvPr>
            <p:ph type="title"/>
          </p:nvPr>
        </p:nvSpPr>
        <p:spPr>
          <a:xfrm>
            <a:off x="734298" y="402313"/>
            <a:ext cx="9212103" cy="1439507"/>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900" kern="1200">
                <a:solidFill>
                  <a:schemeClr val="tx1"/>
                </a:solidFill>
                <a:latin typeface="+mj-lt"/>
                <a:ea typeface="+mj-ea"/>
                <a:cs typeface="+mj-cs"/>
              </a:rPr>
              <a:t>QoE by White Book</a:t>
            </a:r>
            <a:br>
              <a:rPr lang="en-US" sz="3900" kern="1200">
                <a:solidFill>
                  <a:schemeClr val="tx1"/>
                </a:solidFill>
                <a:latin typeface="+mj-lt"/>
                <a:ea typeface="+mj-ea"/>
                <a:cs typeface="+mj-cs"/>
              </a:rPr>
            </a:br>
            <a:r>
              <a:rPr lang="en-US" sz="3900" kern="1200">
                <a:solidFill>
                  <a:schemeClr val="tx1"/>
                </a:solidFill>
                <a:latin typeface="+mj-lt"/>
                <a:ea typeface="+mj-ea"/>
                <a:cs typeface="+mj-cs"/>
              </a:rPr>
              <a:t>of QUALINET Network</a:t>
            </a:r>
            <a:endParaRPr lang="en-US" sz="3900" b="0" i="0" u="none" strike="noStrike" kern="1200" cap="none">
              <a:solidFill>
                <a:schemeClr val="tx1"/>
              </a:solidFill>
              <a:latin typeface="+mj-lt"/>
              <a:ea typeface="+mj-ea"/>
              <a:cs typeface="+mj-cs"/>
              <a:sym typeface="Arial"/>
            </a:endParaRPr>
          </a:p>
        </p:txBody>
      </p:sp>
      <p:sp>
        <p:nvSpPr>
          <p:cNvPr id="387" name="Google Shape;387;p70"/>
          <p:cNvSpPr txBox="1">
            <a:spLocks noGrp="1"/>
          </p:cNvSpPr>
          <p:nvPr>
            <p:ph type="body" idx="2"/>
          </p:nvPr>
        </p:nvSpPr>
        <p:spPr>
          <a:xfrm>
            <a:off x="734298" y="2011568"/>
            <a:ext cx="3638003" cy="4741780"/>
          </a:xfrm>
          <a:prstGeom prst="rect">
            <a:avLst/>
          </a:prstGeom>
        </p:spPr>
        <p:txBody>
          <a:bodyPr spcFirstLastPara="1" vert="horz" lIns="91440" tIns="45720" rIns="91440" bIns="45720" rtlCol="0" anchorCtr="0">
            <a:normAutofit/>
          </a:bodyPr>
          <a:lstStyle/>
          <a:p>
            <a:pPr marL="0" marR="0" lvl="0" indent="0">
              <a:lnSpc>
                <a:spcPct val="90000"/>
              </a:lnSpc>
              <a:spcBef>
                <a:spcPts val="0"/>
              </a:spcBef>
              <a:spcAft>
                <a:spcPts val="600"/>
              </a:spcAft>
              <a:buClr>
                <a:srgbClr val="000000"/>
              </a:buClr>
              <a:buSzPts val="2700"/>
              <a:buNone/>
            </a:pPr>
            <a:r>
              <a:rPr lang="en-US" sz="2000" b="1" kern="1200" dirty="0">
                <a:solidFill>
                  <a:schemeClr val="tx1"/>
                </a:solidFill>
                <a:latin typeface="+mn-lt"/>
                <a:ea typeface="+mn-ea"/>
                <a:cs typeface="+mn-cs"/>
              </a:rPr>
              <a:t>The QoE research topic </a:t>
            </a:r>
            <a:r>
              <a:rPr lang="en-US" sz="2000" kern="1200" dirty="0">
                <a:solidFill>
                  <a:schemeClr val="tx1"/>
                </a:solidFill>
                <a:latin typeface="+mn-lt"/>
                <a:ea typeface="+mn-ea"/>
                <a:cs typeface="+mn-cs"/>
              </a:rPr>
              <a:t>is related to the </a:t>
            </a:r>
            <a:r>
              <a:rPr lang="en-US" sz="2000" i="1" kern="1200" dirty="0">
                <a:solidFill>
                  <a:schemeClr val="tx1"/>
                </a:solidFill>
                <a:latin typeface="+mn-lt"/>
                <a:ea typeface="+mn-ea"/>
                <a:cs typeface="+mn-cs"/>
              </a:rPr>
              <a:t>“degree of contentment or annoyance of the user of the application or service. QoE results from the fulfillment of the user's expectations regarding the usability and/or satisfaction of the application or service in the light of current user preferences.”</a:t>
            </a:r>
          </a:p>
        </p:txBody>
      </p:sp>
      <p:pic>
        <p:nvPicPr>
          <p:cNvPr id="386" name="Google Shape;386;p70" descr="http://www.qomex2013.org/wp-content/uploads/2012/10/Qualinet_Logo_small.png"/>
          <p:cNvPicPr preferRelativeResize="0">
            <a:picLocks noGrp="1"/>
          </p:cNvPicPr>
          <p:nvPr>
            <p:ph type="body" idx="1"/>
          </p:nvPr>
        </p:nvPicPr>
        <p:blipFill rotWithShape="1">
          <a:blip r:embed="rId3"/>
          <a:srcRect r="3619" b="-3"/>
          <a:stretch/>
        </p:blipFill>
        <p:spPr>
          <a:xfrm>
            <a:off x="4540961" y="2098236"/>
            <a:ext cx="5405439" cy="4655113"/>
          </a:xfrm>
          <a:prstGeom prst="rect">
            <a:avLst/>
          </a:prstGeom>
          <a:noFill/>
        </p:spPr>
      </p:pic>
      <p:sp>
        <p:nvSpPr>
          <p:cNvPr id="388" name="Google Shape;388;p7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12</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7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QoE by </a:t>
            </a:r>
            <a:r>
              <a:rPr lang="en-US" sz="4400" i="1"/>
              <a:t>The QoE Book</a:t>
            </a:r>
            <a:endParaRPr sz="4400" b="0" i="1" u="none" strike="noStrike" cap="none">
              <a:solidFill>
                <a:srgbClr val="000000"/>
              </a:solidFill>
              <a:latin typeface="Arial"/>
              <a:ea typeface="Arial"/>
              <a:cs typeface="Arial"/>
              <a:sym typeface="Arial"/>
            </a:endParaRPr>
          </a:p>
        </p:txBody>
      </p:sp>
      <p:sp>
        <p:nvSpPr>
          <p:cNvPr id="394" name="Google Shape;394;p71"/>
          <p:cNvSpPr txBox="1">
            <a:spLocks noGrp="1"/>
          </p:cNvSpPr>
          <p:nvPr>
            <p:ph type="body" idx="2"/>
          </p:nvPr>
        </p:nvSpPr>
        <p:spPr>
          <a:xfrm>
            <a:off x="4253650" y="2184400"/>
            <a:ext cx="5955300" cy="4538400"/>
          </a:xfrm>
          <a:prstGeom prst="rect">
            <a:avLst/>
          </a:prstGeom>
          <a:noFill/>
          <a:ln>
            <a:noFill/>
          </a:ln>
        </p:spPr>
        <p:txBody>
          <a:bodyPr spcFirstLastPara="1" wrap="square" lIns="59725" tIns="59725" rIns="59725" bIns="59725" anchor="t" anchorCtr="0">
            <a:noAutofit/>
          </a:bodyPr>
          <a:lstStyle/>
          <a:p>
            <a:pPr marL="0" marR="0" lvl="0" indent="0" algn="just" rtl="0">
              <a:lnSpc>
                <a:spcPct val="110000"/>
              </a:lnSpc>
              <a:spcBef>
                <a:spcPts val="0"/>
              </a:spcBef>
              <a:spcAft>
                <a:spcPts val="0"/>
              </a:spcAft>
              <a:buClr>
                <a:srgbClr val="000000"/>
              </a:buClr>
              <a:buSzPts val="2700"/>
              <a:buFont typeface="Arial"/>
              <a:buNone/>
            </a:pPr>
            <a:r>
              <a:rPr lang="en-US" sz="2700"/>
              <a:t>“</a:t>
            </a:r>
            <a:r>
              <a:rPr lang="en-US" sz="2700" b="1"/>
              <a:t>Quality of Experience (QoE) </a:t>
            </a:r>
            <a:r>
              <a:rPr lang="en-US" sz="2700"/>
              <a:t>is the degree of delight or annoyance of a person whose experiencing involves an application, service, or system. It results from the person’s evaluation of the fulfillment of his or her expectations and needs with respect to the utility and/or enjoyment in the light of the person’s context, personality and current state.”</a:t>
            </a:r>
            <a:endParaRPr sz="2700" i="1"/>
          </a:p>
        </p:txBody>
      </p:sp>
      <p:sp>
        <p:nvSpPr>
          <p:cNvPr id="395" name="Google Shape;395;p71"/>
          <p:cNvSpPr txBox="1">
            <a:spLocks noGrp="1"/>
          </p:cNvSpPr>
          <p:nvPr>
            <p:ph type="sldNum" idx="12"/>
          </p:nvPr>
        </p:nvSpPr>
        <p:spPr>
          <a:xfrm>
            <a:off x="9542480" y="6891350"/>
            <a:ext cx="5037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13</a:t>
            </a:fld>
            <a:endParaRPr sz="1600" b="0" i="0" u="none" strike="noStrike" cap="none">
              <a:solidFill>
                <a:schemeClr val="dk1"/>
              </a:solidFill>
              <a:latin typeface="Arial"/>
              <a:ea typeface="Arial"/>
              <a:cs typeface="Arial"/>
              <a:sym typeface="Arial"/>
            </a:endParaRPr>
          </a:p>
        </p:txBody>
      </p:sp>
      <p:sp>
        <p:nvSpPr>
          <p:cNvPr id="396" name="Google Shape;396;p71"/>
          <p:cNvSpPr txBox="1"/>
          <p:nvPr/>
        </p:nvSpPr>
        <p:spPr>
          <a:xfrm>
            <a:off x="677100" y="7163850"/>
            <a:ext cx="68436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Adapted from Möller, S., &amp; Raake, A. (Eds.). (2014). Quality of Experience. </a:t>
            </a:r>
            <a:r>
              <a:rPr lang="en-US" sz="900" u="sng">
                <a:solidFill>
                  <a:srgbClr val="0000FF"/>
                </a:solidFill>
                <a:hlinkClick r:id="rId3">
                  <a:extLst>
                    <a:ext uri="{A12FA001-AC4F-418D-AE19-62706E023703}">
                      <ahyp:hlinkClr xmlns:ahyp="http://schemas.microsoft.com/office/drawing/2018/hyperlinkcolor" val="tx"/>
                    </a:ext>
                  </a:extLst>
                </a:hlinkClick>
              </a:rPr>
              <a:t>https://doi.org/10.1007/978-3-319-02681-7</a:t>
            </a:r>
            <a:endParaRPr sz="900"/>
          </a:p>
        </p:txBody>
      </p:sp>
      <p:pic>
        <p:nvPicPr>
          <p:cNvPr id="397" name="Google Shape;397;p71"/>
          <p:cNvPicPr preferRelativeResize="0"/>
          <p:nvPr/>
        </p:nvPicPr>
        <p:blipFill>
          <a:blip r:embed="rId4">
            <a:alphaModFix/>
          </a:blip>
          <a:stretch>
            <a:fillRect/>
          </a:stretch>
        </p:blipFill>
        <p:spPr>
          <a:xfrm>
            <a:off x="878000" y="2096739"/>
            <a:ext cx="2914650" cy="438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2"/>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Aspects of Media Ecosystem</a:t>
            </a:r>
            <a:endParaRPr sz="4400" b="0" i="0" u="none" strike="noStrike" cap="none">
              <a:solidFill>
                <a:srgbClr val="000000"/>
              </a:solidFill>
              <a:latin typeface="Arial"/>
              <a:ea typeface="Arial"/>
              <a:cs typeface="Arial"/>
              <a:sym typeface="Arial"/>
            </a:endParaRPr>
          </a:p>
        </p:txBody>
      </p:sp>
      <p:grpSp>
        <p:nvGrpSpPr>
          <p:cNvPr id="403" name="Google Shape;403;p72"/>
          <p:cNvGrpSpPr/>
          <p:nvPr/>
        </p:nvGrpSpPr>
        <p:grpSpPr>
          <a:xfrm>
            <a:off x="800906" y="2184718"/>
            <a:ext cx="9086650" cy="4539387"/>
            <a:chOff x="-125" y="-19"/>
            <a:chExt cx="7779000" cy="4119600"/>
          </a:xfrm>
        </p:grpSpPr>
        <p:sp>
          <p:nvSpPr>
            <p:cNvPr id="404" name="Google Shape;404;p72"/>
            <p:cNvSpPr/>
            <p:nvPr/>
          </p:nvSpPr>
          <p:spPr>
            <a:xfrm rot="-5400000">
              <a:off x="914850" y="-914869"/>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5" name="Google Shape;405;p72"/>
            <p:cNvSpPr txBox="1"/>
            <p:nvPr/>
          </p:nvSpPr>
          <p:spPr>
            <a:xfrm>
              <a:off x="-1" y="1"/>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Content</a:t>
              </a:r>
              <a:endParaRPr sz="4400" b="0" i="0" u="none" strike="noStrike" cap="none">
                <a:solidFill>
                  <a:schemeClr val="lt1"/>
                </a:solidFill>
                <a:latin typeface="Arial"/>
                <a:ea typeface="Arial"/>
                <a:cs typeface="Arial"/>
                <a:sym typeface="Arial"/>
              </a:endParaRPr>
            </a:p>
          </p:txBody>
        </p:sp>
        <p:sp>
          <p:nvSpPr>
            <p:cNvPr id="406" name="Google Shape;406;p72"/>
            <p:cNvSpPr/>
            <p:nvPr/>
          </p:nvSpPr>
          <p:spPr>
            <a:xfrm>
              <a:off x="3889375" y="0"/>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7" name="Google Shape;407;p72"/>
            <p:cNvSpPr txBox="1"/>
            <p:nvPr/>
          </p:nvSpPr>
          <p:spPr>
            <a:xfrm>
              <a:off x="3889375" y="0"/>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Delivery</a:t>
              </a:r>
              <a:endParaRPr sz="4400" b="0" i="0" u="none" strike="noStrike" cap="none">
                <a:solidFill>
                  <a:schemeClr val="lt1"/>
                </a:solidFill>
                <a:latin typeface="Arial"/>
                <a:ea typeface="Arial"/>
                <a:cs typeface="Arial"/>
                <a:sym typeface="Arial"/>
              </a:endParaRPr>
            </a:p>
          </p:txBody>
        </p:sp>
        <p:sp>
          <p:nvSpPr>
            <p:cNvPr id="408" name="Google Shape;408;p72"/>
            <p:cNvSpPr/>
            <p:nvPr/>
          </p:nvSpPr>
          <p:spPr>
            <a:xfrm rot="10800000">
              <a:off x="-125" y="2059762"/>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9" name="Google Shape;409;p72"/>
            <p:cNvSpPr txBox="1"/>
            <p:nvPr/>
          </p:nvSpPr>
          <p:spPr>
            <a:xfrm>
              <a:off x="0"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Usability and Interaction</a:t>
              </a:r>
              <a:endParaRPr sz="4400" b="0" i="0" u="none" strike="noStrike" cap="none">
                <a:solidFill>
                  <a:schemeClr val="lt1"/>
                </a:solidFill>
                <a:latin typeface="Arial"/>
                <a:ea typeface="Arial"/>
                <a:cs typeface="Arial"/>
                <a:sym typeface="Arial"/>
              </a:endParaRPr>
            </a:p>
          </p:txBody>
        </p:sp>
        <p:sp>
          <p:nvSpPr>
            <p:cNvPr id="410" name="Google Shape;410;p72"/>
            <p:cNvSpPr/>
            <p:nvPr/>
          </p:nvSpPr>
          <p:spPr>
            <a:xfrm rot="5400000">
              <a:off x="4804099" y="1144931"/>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1" name="Google Shape;411;p72"/>
            <p:cNvSpPr txBox="1"/>
            <p:nvPr/>
          </p:nvSpPr>
          <p:spPr>
            <a:xfrm>
              <a:off x="3889374"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Business Model</a:t>
              </a:r>
              <a:endParaRPr sz="4400" b="0" i="0" u="none" strike="noStrike" cap="none">
                <a:solidFill>
                  <a:schemeClr val="lt1"/>
                </a:solidFill>
                <a:latin typeface="Arial"/>
                <a:ea typeface="Arial"/>
                <a:cs typeface="Arial"/>
                <a:sym typeface="Arial"/>
              </a:endParaRPr>
            </a:p>
          </p:txBody>
        </p:sp>
        <p:sp>
          <p:nvSpPr>
            <p:cNvPr id="412" name="Google Shape;412;p72"/>
            <p:cNvSpPr/>
            <p:nvPr/>
          </p:nvSpPr>
          <p:spPr>
            <a:xfrm>
              <a:off x="2722562" y="1544835"/>
              <a:ext cx="2333700" cy="1029900"/>
            </a:xfrm>
            <a:prstGeom prst="roundRect">
              <a:avLst>
                <a:gd name="adj" fmla="val 16667"/>
              </a:avLst>
            </a:prstGeom>
            <a:solidFill>
              <a:srgbClr val="A8A8A8"/>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3" name="Google Shape;413;p72"/>
            <p:cNvSpPr txBox="1"/>
            <p:nvPr/>
          </p:nvSpPr>
          <p:spPr>
            <a:xfrm>
              <a:off x="2772837" y="1595110"/>
              <a:ext cx="2233200" cy="929400"/>
            </a:xfrm>
            <a:prstGeom prst="rect">
              <a:avLst/>
            </a:prstGeom>
            <a:noFill/>
            <a:ln>
              <a:noFill/>
            </a:ln>
          </p:spPr>
          <p:txBody>
            <a:bodyPr spcFirstLastPara="1" wrap="square" lIns="165900" tIns="165900" rIns="165900" bIns="165900" anchor="ctr" anchorCtr="0">
              <a:noAutofit/>
            </a:bodyPr>
            <a:lstStyle/>
            <a:p>
              <a:pPr marL="0" marR="0" lvl="0" indent="0" algn="ctr" rtl="0">
                <a:lnSpc>
                  <a:spcPct val="90000"/>
                </a:lnSpc>
                <a:spcBef>
                  <a:spcPts val="0"/>
                </a:spcBef>
                <a:spcAft>
                  <a:spcPts val="0"/>
                </a:spcAft>
                <a:buNone/>
              </a:pPr>
              <a:r>
                <a:rPr lang="en-US" sz="4400" b="0" i="0" u="none" strike="noStrike" cap="none">
                  <a:solidFill>
                    <a:schemeClr val="dk1"/>
                  </a:solidFill>
                  <a:latin typeface="Arial"/>
                  <a:ea typeface="Arial"/>
                  <a:cs typeface="Arial"/>
                  <a:sym typeface="Arial"/>
                </a:rPr>
                <a:t>QoE</a:t>
              </a:r>
              <a:endParaRPr sz="4400" b="0" i="0" u="none" strike="noStrike" cap="none">
                <a:solidFill>
                  <a:schemeClr val="dk1"/>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8"/>
        <p:cNvGrpSpPr/>
        <p:nvPr/>
      </p:nvGrpSpPr>
      <p:grpSpPr>
        <a:xfrm>
          <a:off x="0" y="0"/>
          <a:ext cx="0" cy="0"/>
          <a:chOff x="0" y="0"/>
          <a:chExt cx="0" cy="0"/>
        </a:xfrm>
      </p:grpSpPr>
      <p:grpSp>
        <p:nvGrpSpPr>
          <p:cNvPr id="106" name="Group 105">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8808" y="-65423"/>
            <a:ext cx="10964407" cy="7628999"/>
            <a:chOff x="-329674" y="-51881"/>
            <a:chExt cx="12515851" cy="6923798"/>
          </a:xfrm>
        </p:grpSpPr>
        <p:sp>
          <p:nvSpPr>
            <p:cNvPr id="107"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7"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1973" y="4833612"/>
            <a:ext cx="356753" cy="38681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Google Shape;419;p73"/>
          <p:cNvSpPr txBox="1">
            <a:spLocks noGrp="1"/>
          </p:cNvSpPr>
          <p:nvPr>
            <p:ph type="title"/>
          </p:nvPr>
        </p:nvSpPr>
        <p:spPr>
          <a:xfrm>
            <a:off x="1794357" y="5088043"/>
            <a:ext cx="7081304" cy="1037759"/>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Service?</a:t>
            </a:r>
            <a:endParaRPr lang="en-US" sz="3300" kern="1200">
              <a:solidFill>
                <a:schemeClr val="tx1"/>
              </a:solidFill>
              <a:latin typeface="+mj-lt"/>
              <a:ea typeface="+mj-ea"/>
              <a:cs typeface="+mj-cs"/>
            </a:endParaRPr>
          </a:p>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Experience?</a:t>
            </a:r>
          </a:p>
        </p:txBody>
      </p:sp>
      <p:sp>
        <p:nvSpPr>
          <p:cNvPr id="420" name="Google Shape;420;p73"/>
          <p:cNvSpPr txBox="1">
            <a:spLocks noGrp="1"/>
          </p:cNvSpPr>
          <p:nvPr>
            <p:ph type="sldNum" idx="12"/>
          </p:nvPr>
        </p:nvSpPr>
        <p:spPr>
          <a:xfrm>
            <a:off x="9172051" y="352636"/>
            <a:ext cx="801052" cy="352637"/>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15</a:t>
            </a:fld>
            <a:endParaRPr lang="en-US" sz="1200" kern="1200">
              <a:solidFill>
                <a:schemeClr val="tx1">
                  <a:lumMod val="50000"/>
                  <a:lumOff val="50000"/>
                </a:schemeClr>
              </a:solidFill>
              <a:latin typeface="Calibri" panose="020F0502020204030204"/>
              <a:ea typeface="+mn-ea"/>
              <a:cs typeface="+mn-cs"/>
              <a:sym typeface="Arial"/>
            </a:endParaRPr>
          </a:p>
        </p:txBody>
      </p:sp>
      <p:sp>
        <p:nvSpPr>
          <p:cNvPr id="129" name="Rectangle 128">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421" y="1051820"/>
            <a:ext cx="5331857" cy="3781792"/>
          </a:xfrm>
          <a:prstGeom prst="rect">
            <a:avLst/>
          </a:prstGeom>
          <a:solidFill>
            <a:schemeClr val="bg1"/>
          </a:solidFill>
          <a:ln w="190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1" name="Google Shape;421;p73"/>
          <p:cNvPicPr preferRelativeResize="0">
            <a:picLocks noGrp="1"/>
          </p:cNvPicPr>
          <p:nvPr>
            <p:ph type="body" idx="1"/>
          </p:nvPr>
        </p:nvPicPr>
        <p:blipFill rotWithShape="1">
          <a:blip r:embed="rId3"/>
          <a:srcRect r="2529" b="-8"/>
          <a:stretch/>
        </p:blipFill>
        <p:spPr>
          <a:xfrm>
            <a:off x="2819704" y="1239266"/>
            <a:ext cx="5046631" cy="3415538"/>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5"/>
        <p:cNvGrpSpPr/>
        <p:nvPr/>
      </p:nvGrpSpPr>
      <p:grpSpPr>
        <a:xfrm>
          <a:off x="0" y="0"/>
          <a:ext cx="0" cy="0"/>
          <a:chOff x="0" y="0"/>
          <a:chExt cx="0" cy="0"/>
        </a:xfrm>
      </p:grpSpPr>
      <p:sp useBgFill="1">
        <p:nvSpPr>
          <p:cNvPr id="430" name="Rectangle 112">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Google Shape;426;p74"/>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5100" b="0" i="0" u="none" strike="noStrike" kern="1200" cap="none">
                <a:solidFill>
                  <a:schemeClr val="tx1"/>
                </a:solidFill>
                <a:latin typeface="+mj-lt"/>
                <a:ea typeface="+mj-ea"/>
                <a:cs typeface="+mj-cs"/>
                <a:sym typeface="Arial"/>
              </a:rPr>
              <a:t>Quality of Experience</a:t>
            </a:r>
          </a:p>
        </p:txBody>
      </p:sp>
      <p:pic>
        <p:nvPicPr>
          <p:cNvPr id="428" name="Google Shape;428;p74"/>
          <p:cNvPicPr preferRelativeResize="0">
            <a:picLocks noGrp="1"/>
          </p:cNvPicPr>
          <p:nvPr>
            <p:ph type="body" idx="1"/>
          </p:nvPr>
        </p:nvPicPr>
        <p:blipFill rotWithShape="1">
          <a:blip r:embed="rId3"/>
          <a:srcRect t="1564" r="8" b="635"/>
          <a:stretch/>
        </p:blipFill>
        <p:spPr>
          <a:xfrm>
            <a:off x="2394903" y="183624"/>
            <a:ext cx="5937576" cy="4520898"/>
          </a:xfrm>
          <a:prstGeom prst="rect">
            <a:avLst/>
          </a:prstGeom>
          <a:noFill/>
          <a:effectLst/>
        </p:spPr>
      </p:pic>
      <p:sp>
        <p:nvSpPr>
          <p:cNvPr id="427" name="Google Shape;427;p74"/>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16</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pic>
        <p:nvPicPr>
          <p:cNvPr id="435" name="Google Shape;435;p75"/>
          <p:cNvPicPr preferRelativeResize="0">
            <a:picLocks noGrp="1"/>
          </p:cNvPicPr>
          <p:nvPr>
            <p:ph type="body" idx="2"/>
          </p:nvPr>
        </p:nvPicPr>
        <p:blipFill rotWithShape="1">
          <a:blip r:embed="rId3"/>
          <a:srcRect l="23224" t="6440" r="1" b="2652"/>
          <a:stretch/>
        </p:blipFill>
        <p:spPr>
          <a:xfrm>
            <a:off x="20" y="10"/>
            <a:ext cx="10680680" cy="7556490"/>
          </a:xfrm>
          <a:prstGeom prst="rect">
            <a:avLst/>
          </a:prstGeom>
          <a:noFill/>
        </p:spPr>
      </p:pic>
      <p:sp>
        <p:nvSpPr>
          <p:cNvPr id="444" name="Freeform: Shape 12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Shape 12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3" name="Google Shape;433;p75"/>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Multimedia Quality Problem</a:t>
            </a:r>
          </a:p>
        </p:txBody>
      </p:sp>
      <p:sp>
        <p:nvSpPr>
          <p:cNvPr id="434" name="Google Shape;434;p75"/>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Over-The-Top (OTT) video streaming</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Multimedia market competition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Quality-driven customer churn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What is far end quality?</a:t>
            </a:r>
          </a:p>
        </p:txBody>
      </p:sp>
      <p:sp>
        <p:nvSpPr>
          <p:cNvPr id="437" name="Google Shape;437;p75"/>
          <p:cNvSpPr txBox="1">
            <a:spLocks noGrp="1"/>
          </p:cNvSpPr>
          <p:nvPr>
            <p:ph type="sldNum" idx="12"/>
          </p:nvPr>
        </p:nvSpPr>
        <p:spPr>
          <a:xfrm>
            <a:off x="587530" y="6730322"/>
            <a:ext cx="480631" cy="604520"/>
          </a:xfrm>
          <a:prstGeom prst="ellipse">
            <a:avLst/>
          </a:prstGeom>
          <a:solidFill>
            <a:srgbClr val="24286C"/>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17</a:t>
            </a:fld>
            <a:endParaRPr lang="en-US" sz="1500" kern="1200">
              <a:solidFill>
                <a:srgbClr val="FFFFFF"/>
              </a:solidFill>
              <a:latin typeface="Calibri" panose="020F0502020204030204"/>
              <a:ea typeface="+mn-ea"/>
              <a:cs typeface="+mn-cs"/>
            </a:endParaRPr>
          </a:p>
        </p:txBody>
      </p:sp>
      <p:sp>
        <p:nvSpPr>
          <p:cNvPr id="436" name="Google Shape;436;p75"/>
          <p:cNvSpPr txBox="1"/>
          <p:nvPr/>
        </p:nvSpPr>
        <p:spPr>
          <a:xfrm>
            <a:off x="2248665" y="7103927"/>
            <a:ext cx="6183370" cy="452573"/>
          </a:xfrm>
          <a:prstGeom prst="rect">
            <a:avLst/>
          </a:prstGeom>
          <a:solidFill>
            <a:srgbClr val="000000">
              <a:alpha val="50000"/>
            </a:srgbClr>
          </a:solidFill>
          <a:ln>
            <a:noFill/>
          </a:ln>
        </p:spPr>
        <p:txBody>
          <a:bodyPr spcFirstLastPara="1" wrap="square" lIns="91425" tIns="45700" rIns="91425" bIns="45700" anchor="t" anchorCtr="0">
            <a:noAutofit/>
          </a:bodyPr>
          <a:lstStyle/>
          <a:p>
            <a:pPr marL="0" marR="0" lvl="0" indent="0" algn="ctr" rtl="0">
              <a:spcBef>
                <a:spcPts val="0"/>
              </a:spcBef>
              <a:spcAft>
                <a:spcPts val="600"/>
              </a:spcAft>
              <a:buNone/>
            </a:pPr>
            <a:r>
              <a:rPr lang="en-US" sz="1000" dirty="0">
                <a:solidFill>
                  <a:srgbClr val="FFFFFF"/>
                </a:solidFill>
                <a:latin typeface="+mn-lt"/>
                <a:ea typeface="+mn-ea"/>
                <a:cs typeface="+mn-cs"/>
                <a:sym typeface="Arial"/>
              </a:rPr>
              <a:t>By VIA Gallery from </a:t>
            </a:r>
            <a:r>
              <a:rPr lang="en-US" sz="1000" dirty="0" err="1">
                <a:solidFill>
                  <a:srgbClr val="FFFFFF"/>
                </a:solidFill>
                <a:latin typeface="+mn-lt"/>
                <a:ea typeface="+mn-ea"/>
                <a:cs typeface="+mn-cs"/>
                <a:sym typeface="Arial"/>
              </a:rPr>
              <a:t>Hsintien</a:t>
            </a:r>
            <a:r>
              <a:rPr lang="en-US" sz="1000" dirty="0">
                <a:solidFill>
                  <a:srgbClr val="FFFFFF"/>
                </a:solidFill>
                <a:latin typeface="+mn-lt"/>
                <a:ea typeface="+mn-ea"/>
                <a:cs typeface="+mn-cs"/>
                <a:sym typeface="Arial"/>
              </a:rPr>
              <a:t>, Taiwan – VIA </a:t>
            </a:r>
            <a:r>
              <a:rPr lang="en-US" sz="1000" dirty="0" err="1">
                <a:solidFill>
                  <a:srgbClr val="FFFFFF"/>
                </a:solidFill>
                <a:latin typeface="+mn-lt"/>
                <a:ea typeface="+mn-ea"/>
                <a:cs typeface="+mn-cs"/>
                <a:sym typeface="Arial"/>
              </a:rPr>
              <a:t>QuadCore</a:t>
            </a:r>
            <a:r>
              <a:rPr lang="en-US" sz="1000" dirty="0">
                <a:solidFill>
                  <a:srgbClr val="FFFFFF"/>
                </a:solidFill>
                <a:latin typeface="+mn-lt"/>
                <a:ea typeface="+mn-ea"/>
                <a:cs typeface="+mn-cs"/>
                <a:sym typeface="Arial"/>
              </a:rPr>
              <a:t> @ </a:t>
            </a:r>
            <a:r>
              <a:rPr lang="en-US" sz="1000" dirty="0" err="1">
                <a:solidFill>
                  <a:srgbClr val="FFFFFF"/>
                </a:solidFill>
                <a:latin typeface="+mn-lt"/>
                <a:ea typeface="+mn-ea"/>
                <a:cs typeface="+mn-cs"/>
                <a:sym typeface="Arial"/>
              </a:rPr>
              <a:t>Computex</a:t>
            </a:r>
            <a:r>
              <a:rPr lang="en-US" sz="1000" dirty="0">
                <a:solidFill>
                  <a:srgbClr val="FFFFFF"/>
                </a:solidFill>
                <a:latin typeface="+mn-lt"/>
                <a:ea typeface="+mn-ea"/>
                <a:cs typeface="+mn-cs"/>
                <a:sym typeface="Arial"/>
              </a:rPr>
              <a:t> 2011-Smart TV Video on Demand, CC BY 2.0, </a:t>
            </a:r>
            <a:r>
              <a:rPr lang="en-US" sz="1000" u="sng" dirty="0">
                <a:solidFill>
                  <a:srgbClr val="FFFFFF"/>
                </a:solidFill>
                <a:latin typeface="+mn-lt"/>
                <a:ea typeface="+mn-ea"/>
                <a:cs typeface="+mn-cs"/>
                <a:sym typeface="Arial"/>
                <a:hlinkClick r:id="rId4">
                  <a:extLst>
                    <a:ext uri="{A12FA001-AC4F-418D-AE19-62706E023703}">
                      <ahyp:hlinkClr xmlns:ahyp="http://schemas.microsoft.com/office/drawing/2018/hyperlinkcolor" val="tx"/>
                    </a:ext>
                  </a:extLst>
                </a:hlinkClick>
              </a:rPr>
              <a:t>https://commons.wikimedia.org/w/index.php?curid=38934022</a:t>
            </a:r>
            <a:endParaRPr lang="en-US" sz="1000" dirty="0">
              <a:solidFill>
                <a:srgbClr val="FFFFFF"/>
              </a:solidFill>
              <a:latin typeface="+mn-lt"/>
              <a:ea typeface="+mn-ea"/>
              <a:cs typeface="+mn-cs"/>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16204-8695-BFFB-53E6-C551315D4AF1}"/>
              </a:ext>
            </a:extLst>
          </p:cNvPr>
          <p:cNvSpPr>
            <a:spLocks noGrp="1"/>
          </p:cNvSpPr>
          <p:nvPr>
            <p:ph type="title"/>
          </p:nvPr>
        </p:nvSpPr>
        <p:spPr/>
        <p:txBody>
          <a:bodyPr/>
          <a:lstStyle/>
          <a:p>
            <a:r>
              <a:rPr lang="en-GB" dirty="0"/>
              <a:t>Subjective Methods of Measuring QoE</a:t>
            </a:r>
          </a:p>
        </p:txBody>
      </p:sp>
      <p:sp>
        <p:nvSpPr>
          <p:cNvPr id="3" name="Text Placeholder 2">
            <a:extLst>
              <a:ext uri="{FF2B5EF4-FFF2-40B4-BE49-F238E27FC236}">
                <a16:creationId xmlns:a16="http://schemas.microsoft.com/office/drawing/2014/main" id="{B9FE6524-610C-82B7-067D-02D4225583C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62E272F-1DBE-1747-5A8F-3B84369967C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Tree>
    <p:extLst>
      <p:ext uri="{BB962C8B-B14F-4D97-AF65-F5344CB8AC3E}">
        <p14:creationId xmlns:p14="http://schemas.microsoft.com/office/powerpoint/2010/main" val="17317220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000000"/>
                </a:solidFill>
                <a:latin typeface="Arial"/>
                <a:ea typeface="Arial"/>
                <a:cs typeface="Arial"/>
                <a:sym typeface="Arial"/>
              </a:rPr>
              <a:t>19</a:t>
            </a:fld>
            <a:endParaRPr sz="1600" b="0" i="0" u="none" strike="noStrike" cap="none">
              <a:solidFill>
                <a:srgbClr val="000000"/>
              </a:solidFill>
              <a:latin typeface="Arial"/>
              <a:ea typeface="Arial"/>
              <a:cs typeface="Arial"/>
              <a:sym typeface="Arial"/>
            </a:endParaRPr>
          </a:p>
        </p:txBody>
      </p:sp>
      <p:sp>
        <p:nvSpPr>
          <p:cNvPr id="221" name="Google Shape;221;p50"/>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    Quality of Experience (QoE)</a:t>
            </a:r>
            <a:endParaRPr sz="5000" b="1"/>
          </a:p>
        </p:txBody>
      </p:sp>
      <p:sp>
        <p:nvSpPr>
          <p:cNvPr id="222" name="Google Shape;222;p50"/>
          <p:cNvSpPr txBox="1"/>
          <p:nvPr/>
        </p:nvSpPr>
        <p:spPr>
          <a:xfrm>
            <a:off x="920100" y="2184400"/>
            <a:ext cx="9085200" cy="4563300"/>
          </a:xfrm>
          <a:prstGeom prst="rect">
            <a:avLst/>
          </a:prstGeom>
          <a:noFill/>
          <a:ln>
            <a:noFill/>
          </a:ln>
        </p:spPr>
        <p:txBody>
          <a:bodyPr spcFirstLastPara="1" wrap="square" lIns="52125" tIns="52125" rIns="52125" bIns="52125" anchor="t" anchorCtr="0">
            <a:noAutofit/>
          </a:bodyPr>
          <a:lstStyle/>
          <a:p>
            <a:pPr marL="390525" marR="0" lvl="0" indent="-370205" algn="l" rtl="0">
              <a:lnSpc>
                <a:spcPct val="115000"/>
              </a:lnSpc>
              <a:spcBef>
                <a:spcPts val="0"/>
              </a:spcBef>
              <a:spcAft>
                <a:spcPts val="0"/>
              </a:spcAft>
              <a:buClr>
                <a:srgbClr val="000000"/>
              </a:buClr>
              <a:buSzPts val="2200"/>
              <a:buFont typeface="Arial"/>
              <a:buChar char="»"/>
            </a:pPr>
            <a:r>
              <a:rPr lang="en-US" sz="2200"/>
              <a:t>The degree of delight or annoyance of a person</a:t>
            </a:r>
            <a:endParaRPr sz="2200"/>
          </a:p>
          <a:p>
            <a:pPr marL="390525" marR="0" lvl="0" indent="-370205" algn="l" rtl="0">
              <a:lnSpc>
                <a:spcPct val="115000"/>
              </a:lnSpc>
              <a:spcBef>
                <a:spcPts val="1000"/>
              </a:spcBef>
              <a:spcAft>
                <a:spcPts val="0"/>
              </a:spcAft>
              <a:buSzPts val="2200"/>
              <a:buChar char="»"/>
            </a:pPr>
            <a:r>
              <a:rPr lang="en-US" sz="2200"/>
              <a:t>The person experiences an application, service, or system </a:t>
            </a:r>
            <a:endParaRPr sz="2200"/>
          </a:p>
          <a:p>
            <a:pPr marL="390525" marR="0" lvl="0" indent="-370205" algn="l" rtl="0">
              <a:lnSpc>
                <a:spcPct val="115000"/>
              </a:lnSpc>
              <a:spcBef>
                <a:spcPts val="1000"/>
              </a:spcBef>
              <a:spcAft>
                <a:spcPts val="0"/>
              </a:spcAft>
              <a:buSzPts val="2200"/>
              <a:buChar char="»"/>
            </a:pPr>
            <a:r>
              <a:rPr lang="en-US" sz="2200"/>
              <a:t>The QoE results from the fulfillment of the person’s expectations and needs wrt utility and/or enjoyment </a:t>
            </a:r>
            <a:endParaRPr sz="2200"/>
          </a:p>
          <a:p>
            <a:pPr marL="390525" marR="0" lvl="0" indent="-370205" algn="l" rtl="0">
              <a:lnSpc>
                <a:spcPct val="115000"/>
              </a:lnSpc>
              <a:spcBef>
                <a:spcPts val="1000"/>
              </a:spcBef>
              <a:spcAft>
                <a:spcPts val="1000"/>
              </a:spcAft>
              <a:buSzPts val="2200"/>
              <a:buChar char="»"/>
            </a:pPr>
            <a:r>
              <a:rPr lang="en-US" sz="2200"/>
              <a:t>All that in the light of person’s context, personality and current state</a:t>
            </a:r>
            <a:endParaRPr sz="2200"/>
          </a:p>
        </p:txBody>
      </p:sp>
      <p:pic>
        <p:nvPicPr>
          <p:cNvPr id="223" name="Google Shape;223;p50"/>
          <p:cNvPicPr preferRelativeResize="0"/>
          <p:nvPr/>
        </p:nvPicPr>
        <p:blipFill>
          <a:blip r:embed="rId3">
            <a:alphaModFix/>
          </a:blip>
          <a:stretch>
            <a:fillRect/>
          </a:stretch>
        </p:blipFill>
        <p:spPr>
          <a:xfrm>
            <a:off x="6304700" y="4823325"/>
            <a:ext cx="1768548" cy="1768548"/>
          </a:xfrm>
          <a:prstGeom prst="rect">
            <a:avLst/>
          </a:prstGeom>
          <a:noFill/>
          <a:ln>
            <a:noFill/>
          </a:ln>
        </p:spPr>
      </p:pic>
      <p:pic>
        <p:nvPicPr>
          <p:cNvPr id="224" name="Google Shape;224;p50"/>
          <p:cNvPicPr preferRelativeResize="0"/>
          <p:nvPr/>
        </p:nvPicPr>
        <p:blipFill>
          <a:blip r:embed="rId4">
            <a:alphaModFix/>
          </a:blip>
          <a:stretch>
            <a:fillRect/>
          </a:stretch>
        </p:blipFill>
        <p:spPr>
          <a:xfrm>
            <a:off x="2882450" y="4825200"/>
            <a:ext cx="1764792" cy="1764791"/>
          </a:xfrm>
          <a:prstGeom prst="rect">
            <a:avLst/>
          </a:prstGeom>
          <a:noFill/>
          <a:ln>
            <a:noFill/>
          </a:ln>
        </p:spPr>
      </p:pic>
      <p:sp>
        <p:nvSpPr>
          <p:cNvPr id="225" name="Google Shape;225;p50"/>
          <p:cNvSpPr txBox="1"/>
          <p:nvPr/>
        </p:nvSpPr>
        <p:spPr>
          <a:xfrm>
            <a:off x="702125" y="6926150"/>
            <a:ext cx="68436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Adapted from Möller, S., &amp; Raake, A. (Eds.). (2014). Quality of Experience. </a:t>
            </a:r>
            <a:r>
              <a:rPr lang="en-US" sz="900" u="sng">
                <a:solidFill>
                  <a:schemeClr val="hlink"/>
                </a:solidFill>
                <a:hlinkClick r:id="rId5"/>
              </a:rPr>
              <a:t>https://doi.org/10.1007/978-3-319-02681-7</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7337-8805-6576-6BD8-339B77F239A3}"/>
              </a:ext>
            </a:extLst>
          </p:cNvPr>
          <p:cNvSpPr>
            <a:spLocks noGrp="1"/>
          </p:cNvSpPr>
          <p:nvPr>
            <p:ph type="title"/>
          </p:nvPr>
        </p:nvSpPr>
        <p:spPr/>
        <p:txBody>
          <a:bodyPr/>
          <a:lstStyle/>
          <a:p>
            <a:r>
              <a:rPr lang="en-GB"/>
              <a:t>Presentation Outline</a:t>
            </a:r>
          </a:p>
        </p:txBody>
      </p:sp>
      <p:sp>
        <p:nvSpPr>
          <p:cNvPr id="3" name="Text Placeholder 2">
            <a:extLst>
              <a:ext uri="{FF2B5EF4-FFF2-40B4-BE49-F238E27FC236}">
                <a16:creationId xmlns:a16="http://schemas.microsoft.com/office/drawing/2014/main" id="{1FB20024-9E44-9C6A-033A-B89EB7F472D9}"/>
              </a:ext>
            </a:extLst>
          </p:cNvPr>
          <p:cNvSpPr>
            <a:spLocks noGrp="1"/>
          </p:cNvSpPr>
          <p:nvPr>
            <p:ph type="body" idx="1"/>
          </p:nvPr>
        </p:nvSpPr>
        <p:spPr/>
        <p:txBody>
          <a:bodyPr/>
          <a:lstStyle/>
          <a:p>
            <a:r>
              <a:rPr lang="en-GB" dirty="0"/>
              <a:t>Multimedia Quality of Experience (QoE)</a:t>
            </a:r>
          </a:p>
          <a:p>
            <a:r>
              <a:rPr lang="en-GB" dirty="0"/>
              <a:t>Subjective Methods of Measuring QoE</a:t>
            </a:r>
          </a:p>
          <a:p>
            <a:r>
              <a:rPr lang="en-GB" dirty="0"/>
              <a:t>Objective Methods for Measuring QoE</a:t>
            </a:r>
          </a:p>
          <a:p>
            <a:r>
              <a:rPr lang="en-GB" dirty="0"/>
              <a:t>Quality of Experience and Its Relationship with Usability</a:t>
            </a:r>
          </a:p>
        </p:txBody>
      </p:sp>
      <p:sp>
        <p:nvSpPr>
          <p:cNvPr id="4" name="Slide Number Placeholder 3">
            <a:extLst>
              <a:ext uri="{FF2B5EF4-FFF2-40B4-BE49-F238E27FC236}">
                <a16:creationId xmlns:a16="http://schemas.microsoft.com/office/drawing/2014/main" id="{15A395F7-A8B8-91DB-F1E3-108484BCF4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2848161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From Quality of Service (QoS)</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to Quality of Experience (QoE)</a:t>
            </a:r>
            <a:endParaRPr sz="4500" b="0" i="0" u="none" strike="noStrike" cap="none">
              <a:solidFill>
                <a:srgbClr val="000000"/>
              </a:solidFill>
              <a:latin typeface="Arial"/>
              <a:ea typeface="Arial"/>
              <a:cs typeface="Arial"/>
              <a:sym typeface="Arial"/>
            </a:endParaRPr>
          </a:p>
        </p:txBody>
      </p:sp>
      <p:grpSp>
        <p:nvGrpSpPr>
          <p:cNvPr id="443" name="Google Shape;443;p76"/>
          <p:cNvGrpSpPr/>
          <p:nvPr/>
        </p:nvGrpSpPr>
        <p:grpSpPr>
          <a:xfrm>
            <a:off x="801687" y="2849468"/>
            <a:ext cx="9085262" cy="3208526"/>
            <a:chOff x="-1" y="665068"/>
            <a:chExt cx="9085262" cy="3208526"/>
          </a:xfrm>
        </p:grpSpPr>
        <p:sp>
          <p:nvSpPr>
            <p:cNvPr id="444" name="Google Shape;444;p76"/>
            <p:cNvSpPr/>
            <p:nvPr/>
          </p:nvSpPr>
          <p:spPr>
            <a:xfrm rot="5400000">
              <a:off x="230" y="664837"/>
              <a:ext cx="3002217" cy="3002679"/>
            </a:xfrm>
            <a:prstGeom prst="blockArc">
              <a:avLst>
                <a:gd name="adj1" fmla="val 13500000"/>
                <a:gd name="adj2" fmla="val 18900000"/>
                <a:gd name="adj3" fmla="val 496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6"/>
            <p:cNvSpPr/>
            <p:nvPr/>
          </p:nvSpPr>
          <p:spPr>
            <a:xfrm rot="-5400000">
              <a:off x="3090128" y="664837"/>
              <a:ext cx="3002217" cy="3002679"/>
            </a:xfrm>
            <a:prstGeom prst="blockArc">
              <a:avLst>
                <a:gd name="adj1" fmla="val 13500000"/>
                <a:gd name="adj2" fmla="val 18900000"/>
                <a:gd name="adj3" fmla="val 496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6"/>
            <p:cNvSpPr/>
            <p:nvPr/>
          </p:nvSpPr>
          <p:spPr>
            <a:xfrm>
              <a:off x="344513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6"/>
            <p:cNvSpPr txBox="1"/>
            <p:nvPr/>
          </p:nvSpPr>
          <p:spPr>
            <a:xfrm>
              <a:off x="344513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build</a:t>
              </a:r>
              <a:endParaRPr sz="2500">
                <a:solidFill>
                  <a:srgbClr val="000000"/>
                </a:solidFill>
                <a:latin typeface="Arial"/>
                <a:ea typeface="Arial"/>
                <a:cs typeface="Arial"/>
                <a:sym typeface="Arial"/>
              </a:endParaRPr>
            </a:p>
          </p:txBody>
        </p:sp>
        <p:sp>
          <p:nvSpPr>
            <p:cNvPr id="448" name="Google Shape;448;p76"/>
            <p:cNvSpPr/>
            <p:nvPr/>
          </p:nvSpPr>
          <p:spPr>
            <a:xfrm rot="5400000">
              <a:off x="2993824" y="664837"/>
              <a:ext cx="3002217" cy="3002679"/>
            </a:xfrm>
            <a:prstGeom prst="blockArc">
              <a:avLst>
                <a:gd name="adj1" fmla="val 13500000"/>
                <a:gd name="adj2" fmla="val 18900000"/>
                <a:gd name="adj3" fmla="val 496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6"/>
            <p:cNvSpPr/>
            <p:nvPr/>
          </p:nvSpPr>
          <p:spPr>
            <a:xfrm rot="-5400000">
              <a:off x="6082813" y="664837"/>
              <a:ext cx="3002217" cy="3002679"/>
            </a:xfrm>
            <a:prstGeom prst="blockArc">
              <a:avLst>
                <a:gd name="adj1" fmla="val 13500000"/>
                <a:gd name="adj2" fmla="val 18900000"/>
                <a:gd name="adj3" fmla="val 496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6"/>
            <p:cNvSpPr/>
            <p:nvPr/>
          </p:nvSpPr>
          <p:spPr>
            <a:xfrm>
              <a:off x="621886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6"/>
            <p:cNvSpPr txBox="1"/>
            <p:nvPr/>
          </p:nvSpPr>
          <p:spPr>
            <a:xfrm>
              <a:off x="621886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want</a:t>
              </a:r>
              <a:endParaRPr sz="2500">
                <a:solidFill>
                  <a:srgbClr val="000000"/>
                </a:solidFill>
                <a:latin typeface="Arial"/>
                <a:ea typeface="Arial"/>
                <a:cs typeface="Arial"/>
                <a:sym typeface="Arial"/>
              </a:endParaRPr>
            </a:p>
          </p:txBody>
        </p:sp>
        <p:sp>
          <p:nvSpPr>
            <p:cNvPr id="452" name="Google Shape;452;p76"/>
            <p:cNvSpPr/>
            <p:nvPr/>
          </p:nvSpPr>
          <p:spPr>
            <a:xfrm>
              <a:off x="3501830" y="1160785"/>
              <a:ext cx="2107038" cy="2107038"/>
            </a:xfrm>
            <a:prstGeom prst="ellipse">
              <a:avLst/>
            </a:prstGeom>
            <a:gradFill>
              <a:gsLst>
                <a:gs pos="0">
                  <a:srgbClr val="474747">
                    <a:alpha val="49803"/>
                  </a:srgbClr>
                </a:gs>
                <a:gs pos="50000">
                  <a:srgbClr val="000000">
                    <a:alpha val="49803"/>
                  </a:srgbClr>
                </a:gs>
                <a:gs pos="100000">
                  <a:srgbClr val="000000">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6"/>
            <p:cNvSpPr txBox="1"/>
            <p:nvPr/>
          </p:nvSpPr>
          <p:spPr>
            <a:xfrm>
              <a:off x="3923238" y="1371489"/>
              <a:ext cx="1264223" cy="1685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500">
                  <a:solidFill>
                    <a:schemeClr val="dk1"/>
                  </a:solidFill>
                  <a:latin typeface="Arial"/>
                  <a:ea typeface="Arial"/>
                  <a:cs typeface="Arial"/>
                  <a:sym typeface="Arial"/>
                </a:rPr>
                <a:t>Quality model</a:t>
              </a:r>
              <a:endParaRPr sz="2500">
                <a:solidFill>
                  <a:schemeClr val="dk1"/>
                </a:solidFill>
                <a:latin typeface="Arial"/>
                <a:ea typeface="Arial"/>
                <a:cs typeface="Arial"/>
                <a:sym typeface="Arial"/>
              </a:endParaRPr>
            </a:p>
          </p:txBody>
        </p:sp>
        <p:sp>
          <p:nvSpPr>
            <p:cNvPr id="454" name="Google Shape;454;p76"/>
            <p:cNvSpPr/>
            <p:nvPr/>
          </p:nvSpPr>
          <p:spPr>
            <a:xfrm>
              <a:off x="865981" y="1120824"/>
              <a:ext cx="951279" cy="951301"/>
            </a:xfrm>
            <a:prstGeom prst="ellipse">
              <a:avLst/>
            </a:prstGeom>
            <a:gradFill>
              <a:gsLst>
                <a:gs pos="0">
                  <a:srgbClr val="4A4A4A">
                    <a:alpha val="49803"/>
                  </a:srgbClr>
                </a:gs>
                <a:gs pos="50000">
                  <a:srgbClr val="181818">
                    <a:alpha val="49803"/>
                  </a:srgbClr>
                </a:gs>
                <a:gs pos="100000">
                  <a:srgbClr val="141414">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6"/>
            <p:cNvSpPr txBox="1"/>
            <p:nvPr/>
          </p:nvSpPr>
          <p:spPr>
            <a:xfrm>
              <a:off x="1005293" y="1260139"/>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QoS</a:t>
              </a:r>
              <a:endParaRPr sz="1400">
                <a:solidFill>
                  <a:schemeClr val="dk1"/>
                </a:solidFill>
                <a:latin typeface="Arial"/>
                <a:ea typeface="Arial"/>
                <a:cs typeface="Arial"/>
                <a:sym typeface="Arial"/>
              </a:endParaRPr>
            </a:p>
          </p:txBody>
        </p:sp>
        <p:sp>
          <p:nvSpPr>
            <p:cNvPr id="456" name="Google Shape;456;p76"/>
            <p:cNvSpPr/>
            <p:nvPr/>
          </p:nvSpPr>
          <p:spPr>
            <a:xfrm>
              <a:off x="515134" y="1916154"/>
              <a:ext cx="467275" cy="467088"/>
            </a:xfrm>
            <a:prstGeom prst="ellipse">
              <a:avLst/>
            </a:prstGeom>
            <a:gradFill>
              <a:gsLst>
                <a:gs pos="0">
                  <a:srgbClr val="535353">
                    <a:alpha val="49803"/>
                  </a:srgbClr>
                </a:gs>
                <a:gs pos="50000">
                  <a:srgbClr val="313131">
                    <a:alpha val="49803"/>
                  </a:srgbClr>
                </a:gs>
                <a:gs pos="100000">
                  <a:srgbClr val="2A2A2A">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6"/>
            <p:cNvSpPr/>
            <p:nvPr/>
          </p:nvSpPr>
          <p:spPr>
            <a:xfrm>
              <a:off x="1895325" y="1307948"/>
              <a:ext cx="271889" cy="271712"/>
            </a:xfrm>
            <a:prstGeom prst="ellipse">
              <a:avLst/>
            </a:prstGeom>
            <a:gradFill>
              <a:gsLst>
                <a:gs pos="0">
                  <a:srgbClr val="636363">
                    <a:alpha val="49803"/>
                  </a:srgbClr>
                </a:gs>
                <a:gs pos="50000">
                  <a:srgbClr val="4A4A4A">
                    <a:alpha val="49803"/>
                  </a:srgbClr>
                </a:gs>
                <a:gs pos="100000">
                  <a:srgbClr val="414141">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6"/>
            <p:cNvSpPr/>
            <p:nvPr/>
          </p:nvSpPr>
          <p:spPr>
            <a:xfrm>
              <a:off x="1794287" y="1689005"/>
              <a:ext cx="951279" cy="951301"/>
            </a:xfrm>
            <a:prstGeom prst="ellipse">
              <a:avLst/>
            </a:prstGeom>
            <a:gradFill>
              <a:gsLst>
                <a:gs pos="0">
                  <a:srgbClr val="757575">
                    <a:alpha val="49803"/>
                  </a:srgbClr>
                </a:gs>
                <a:gs pos="50000">
                  <a:srgbClr val="636363">
                    <a:alpha val="49803"/>
                  </a:srgbClr>
                </a:gs>
                <a:gs pos="100000">
                  <a:srgbClr val="575757">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6"/>
            <p:cNvSpPr txBox="1"/>
            <p:nvPr/>
          </p:nvSpPr>
          <p:spPr>
            <a:xfrm>
              <a:off x="1933599" y="182832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Pixels</a:t>
              </a:r>
              <a:endParaRPr sz="1400">
                <a:solidFill>
                  <a:schemeClr val="dk1"/>
                </a:solidFill>
                <a:latin typeface="Arial"/>
                <a:ea typeface="Arial"/>
                <a:cs typeface="Arial"/>
                <a:sym typeface="Arial"/>
              </a:endParaRPr>
            </a:p>
          </p:txBody>
        </p:sp>
        <p:sp>
          <p:nvSpPr>
            <p:cNvPr id="460" name="Google Shape;460;p76"/>
            <p:cNvSpPr/>
            <p:nvPr/>
          </p:nvSpPr>
          <p:spPr>
            <a:xfrm>
              <a:off x="1893764" y="2698486"/>
              <a:ext cx="271889" cy="271712"/>
            </a:xfrm>
            <a:prstGeom prst="ellipse">
              <a:avLst/>
            </a:prstGeom>
            <a:gradFill>
              <a:gsLst>
                <a:gs pos="0">
                  <a:srgbClr val="8A8A8A">
                    <a:alpha val="49803"/>
                  </a:srgbClr>
                </a:gs>
                <a:gs pos="50000">
                  <a:srgbClr val="7C7C7C">
                    <a:alpha val="49803"/>
                  </a:srgbClr>
                </a:gs>
                <a:gs pos="100000">
                  <a:srgbClr val="6C6C6C">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6"/>
            <p:cNvSpPr/>
            <p:nvPr/>
          </p:nvSpPr>
          <p:spPr>
            <a:xfrm>
              <a:off x="882932" y="2232635"/>
              <a:ext cx="951279" cy="951301"/>
            </a:xfrm>
            <a:prstGeom prst="ellipse">
              <a:avLst/>
            </a:prstGeom>
            <a:gradFill>
              <a:gsLst>
                <a:gs pos="0">
                  <a:srgbClr val="9F9F9F">
                    <a:alpha val="49803"/>
                  </a:srgbClr>
                </a:gs>
                <a:gs pos="50000">
                  <a:srgbClr val="949494">
                    <a:alpha val="49803"/>
                  </a:srgbClr>
                </a:gs>
                <a:gs pos="100000">
                  <a:srgbClr val="828282">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6"/>
            <p:cNvSpPr txBox="1"/>
            <p:nvPr/>
          </p:nvSpPr>
          <p:spPr>
            <a:xfrm>
              <a:off x="1022244" y="237195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Calib</a:t>
              </a:r>
              <a:r>
                <a:rPr lang="en-US">
                  <a:solidFill>
                    <a:schemeClr val="dk1"/>
                  </a:solidFill>
                </a:rPr>
                <a:t>r</a:t>
              </a:r>
              <a:r>
                <a:rPr lang="en-US" sz="1400">
                  <a:solidFill>
                    <a:schemeClr val="dk1"/>
                  </a:solidFill>
                  <a:latin typeface="Arial"/>
                  <a:ea typeface="Arial"/>
                  <a:cs typeface="Arial"/>
                  <a:sym typeface="Arial"/>
                </a:rPr>
                <a:t>ation</a:t>
              </a:r>
              <a:endParaRPr sz="1400">
                <a:solidFill>
                  <a:schemeClr val="dk1"/>
                </a:solidFill>
                <a:latin typeface="Arial"/>
                <a:ea typeface="Arial"/>
                <a:cs typeface="Arial"/>
                <a:sym typeface="Arial"/>
              </a:endParaRPr>
            </a:p>
          </p:txBody>
        </p:sp>
        <p:sp>
          <p:nvSpPr>
            <p:cNvPr id="463" name="Google Shape;463;p76"/>
            <p:cNvSpPr/>
            <p:nvPr/>
          </p:nvSpPr>
          <p:spPr>
            <a:xfrm>
              <a:off x="6477791" y="1285597"/>
              <a:ext cx="1753455" cy="1753138"/>
            </a:xfrm>
            <a:prstGeom prst="ellipse">
              <a:avLst/>
            </a:prstGeom>
            <a:gradFill>
              <a:gsLst>
                <a:gs pos="0">
                  <a:srgbClr val="4C4C4C"/>
                </a:gs>
                <a:gs pos="50000">
                  <a:srgbClr val="1F1F1F"/>
                </a:gs>
                <a:gs pos="100000">
                  <a:srgbClr val="1A1A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6"/>
            <p:cNvSpPr txBox="1"/>
            <p:nvPr/>
          </p:nvSpPr>
          <p:spPr>
            <a:xfrm>
              <a:off x="6734579" y="1542338"/>
              <a:ext cx="1239879" cy="123965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a:ea typeface="Arial"/>
                  <a:cs typeface="Arial"/>
                  <a:sym typeface="Arial"/>
                </a:rPr>
                <a:t>QoE</a:t>
              </a:r>
              <a:endParaRPr sz="2500">
                <a:solidFill>
                  <a:schemeClr val="lt1"/>
                </a:solidFill>
                <a:latin typeface="Arial"/>
                <a:ea typeface="Arial"/>
                <a:cs typeface="Arial"/>
                <a:sym typeface="Arial"/>
              </a:endParaRPr>
            </a:p>
          </p:txBody>
        </p:sp>
        <p:sp>
          <p:nvSpPr>
            <p:cNvPr id="465" name="Google Shape;465;p76"/>
            <p:cNvSpPr/>
            <p:nvPr/>
          </p:nvSpPr>
          <p:spPr>
            <a:xfrm>
              <a:off x="564194"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6"/>
            <p:cNvSpPr txBox="1"/>
            <p:nvPr/>
          </p:nvSpPr>
          <p:spPr>
            <a:xfrm>
              <a:off x="564194"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know</a:t>
              </a:r>
              <a:endParaRPr sz="2500">
                <a:solidFill>
                  <a:srgbClr val="000000"/>
                </a:solidFill>
                <a:latin typeface="Arial"/>
                <a:ea typeface="Arial"/>
                <a:cs typeface="Arial"/>
                <a:sym typeface="Arial"/>
              </a:endParaRPr>
            </a:p>
          </p:txBody>
        </p:sp>
      </p:grpSp>
      <p:sp>
        <p:nvSpPr>
          <p:cNvPr id="467" name="Google Shape;467;p7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9"/>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77"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1126478"/>
            <a:ext cx="621649" cy="230893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923069"/>
            <a:ext cx="353241" cy="187913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749" y="706170"/>
            <a:ext cx="147415" cy="1887687"/>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3"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831993" y="700464"/>
            <a:ext cx="287878" cy="1919823"/>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Rectangle 84">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219" y="700463"/>
            <a:ext cx="9555742" cy="169845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262" name="Google Shape;262;p52"/>
          <p:cNvSpPr txBox="1"/>
          <p:nvPr/>
        </p:nvSpPr>
        <p:spPr>
          <a:xfrm>
            <a:off x="839691" y="881913"/>
            <a:ext cx="8992302" cy="1335557"/>
          </a:xfrm>
          <a:prstGeom prst="rect">
            <a:avLst/>
          </a:prstGeom>
        </p:spPr>
        <p:txBody>
          <a:bodyPr spcFirstLastPara="1"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
                <a:srgbClr val="000000"/>
              </a:buClr>
              <a:buSzTx/>
              <a:buFont typeface="Arial"/>
              <a:buNone/>
              <a:tabLst/>
              <a:defRPr/>
            </a:pPr>
            <a:r>
              <a:rPr kumimoji="0" lang="en-US" sz="3900" b="1" i="0" u="none" strike="noStrike" kern="1200" cap="none" spc="0" normalizeH="0" baseline="0" noProof="0">
                <a:ln>
                  <a:noFill/>
                </a:ln>
                <a:solidFill>
                  <a:srgbClr val="FFFFFF"/>
                </a:solidFill>
                <a:effectLst/>
                <a:uLnTx/>
                <a:uFillTx/>
                <a:latin typeface="Arial"/>
                <a:ea typeface="+mj-ea"/>
                <a:cs typeface="Arial"/>
                <a:sym typeface="Arial"/>
              </a:rPr>
              <a:t>Idea</a:t>
            </a:r>
          </a:p>
        </p:txBody>
      </p:sp>
      <p:sp>
        <p:nvSpPr>
          <p:cNvPr id="260" name="Google Shape;260;p52"/>
          <p:cNvSpPr txBox="1"/>
          <p:nvPr/>
        </p:nvSpPr>
        <p:spPr>
          <a:xfrm>
            <a:off x="1198095" y="2744091"/>
            <a:ext cx="8505484" cy="3930496"/>
          </a:xfrm>
          <a:prstGeom prst="rect">
            <a:avLst/>
          </a:prstGeom>
        </p:spPr>
        <p:txBody>
          <a:bodyPr spcFirstLastPara="1" vert="horz" lIns="91440" tIns="45720" rIns="91440" bIns="45720" rtlCol="0" anchor="ctr" anchorCtr="0">
            <a:normAutofit/>
          </a:bodyPr>
          <a:lstStyle/>
          <a:p>
            <a:pPr marL="390525" marR="0" lvl="0" indent="-228600" algn="l" defTabSz="914400" rtl="0" eaLnBrk="1" fontAlgn="auto" latinLnBrk="0" hangingPunct="1">
              <a:lnSpc>
                <a:spcPct val="90000"/>
              </a:lnSpc>
              <a:spcBef>
                <a:spcPts val="0"/>
              </a:spcBef>
              <a:spcAft>
                <a:spcPts val="0"/>
              </a:spcAft>
              <a:buClr>
                <a:srgbClr val="000000"/>
              </a:buClr>
              <a:buSzPts val="26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Arial"/>
                <a:ea typeface="+mn-ea"/>
                <a:cs typeface="Arial"/>
                <a:sym typeface="Arial"/>
              </a:rPr>
              <a:t>Subjective scores (i.e. calibration data) = ground truth</a:t>
            </a:r>
          </a:p>
          <a:p>
            <a:pPr marL="390525" marR="0" lvl="0" indent="-228600" algn="l" defTabSz="914400" rtl="0" eaLnBrk="1" fontAlgn="auto" latinLnBrk="0" hangingPunct="1">
              <a:lnSpc>
                <a:spcPct val="90000"/>
              </a:lnSpc>
              <a:spcBef>
                <a:spcPts val="1000"/>
              </a:spcBef>
              <a:spcAft>
                <a:spcPts val="0"/>
              </a:spcAft>
              <a:buClr>
                <a:srgbClr val="000000"/>
              </a:buClr>
              <a:buSzPts val="26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Arial"/>
                <a:ea typeface="+mn-ea"/>
                <a:cs typeface="Arial"/>
                <a:sym typeface="Arial"/>
              </a:rPr>
              <a:t>Vary contents to measure the quality</a:t>
            </a:r>
          </a:p>
          <a:p>
            <a:pPr marL="887412" marR="0" lvl="1" indent="-228600" algn="l" defTabSz="914400" rtl="0" eaLnBrk="1" fontAlgn="auto" latinLnBrk="0" hangingPunct="1">
              <a:lnSpc>
                <a:spcPct val="90000"/>
              </a:lnSpc>
              <a:spcBef>
                <a:spcPts val="1000"/>
              </a:spcBef>
              <a:spcAft>
                <a:spcPts val="0"/>
              </a:spcAft>
              <a:buClr>
                <a:srgbClr val="000000"/>
              </a:buClr>
              <a:buSzPts val="26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Arial"/>
                <a:ea typeface="+mn-ea"/>
                <a:cs typeface="Arial"/>
                <a:sym typeface="Arial"/>
              </a:rPr>
              <a:t>Everything else should stay the same</a:t>
            </a:r>
          </a:p>
          <a:p>
            <a:pPr marL="390525" marR="0" lvl="0" indent="-228600" algn="l" defTabSz="914400" rtl="0" eaLnBrk="1" fontAlgn="auto" latinLnBrk="0" hangingPunct="1">
              <a:lnSpc>
                <a:spcPct val="90000"/>
              </a:lnSpc>
              <a:spcBef>
                <a:spcPts val="1000"/>
              </a:spcBef>
              <a:spcAft>
                <a:spcPts val="1000"/>
              </a:spcAft>
              <a:buClr>
                <a:srgbClr val="000000"/>
              </a:buClr>
              <a:buSzPts val="26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Arial"/>
                <a:ea typeface="+mn-ea"/>
                <a:cs typeface="Arial"/>
                <a:sym typeface="Arial"/>
              </a:rPr>
              <a:t>Use the scores to improve your predictions about the quality (i.e., build a better-quality model)</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1"/>
        <p:cNvGrpSpPr/>
        <p:nvPr/>
      </p:nvGrpSpPr>
      <p:grpSpPr>
        <a:xfrm>
          <a:off x="0" y="0"/>
          <a:ext cx="0" cy="0"/>
          <a:chOff x="0" y="0"/>
          <a:chExt cx="0" cy="0"/>
        </a:xfrm>
      </p:grpSpPr>
      <p:pic>
        <p:nvPicPr>
          <p:cNvPr id="474" name="Google Shape;474;p77"/>
          <p:cNvPicPr preferRelativeResize="0">
            <a:picLocks noGrp="1"/>
          </p:cNvPicPr>
          <p:nvPr>
            <p:ph type="body" idx="2"/>
          </p:nvPr>
        </p:nvPicPr>
        <p:blipFill rotWithShape="1">
          <a:blip r:embed="rId3"/>
          <a:srcRect l="27401" r="-1" b="9090"/>
          <a:stretch/>
        </p:blipFill>
        <p:spPr>
          <a:xfrm>
            <a:off x="20" y="10"/>
            <a:ext cx="10680680" cy="7556490"/>
          </a:xfrm>
          <a:prstGeom prst="rect">
            <a:avLst/>
          </a:prstGeom>
          <a:noFill/>
        </p:spPr>
      </p:pic>
      <p:sp>
        <p:nvSpPr>
          <p:cNvPr id="96" name="Freeform: Shape 95">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2" name="Google Shape;472;p77"/>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Obtaining Calibration Data</a:t>
            </a:r>
          </a:p>
        </p:txBody>
      </p:sp>
      <p:sp>
        <p:nvSpPr>
          <p:cNvPr id="473" name="Google Shape;473;p77"/>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Perform a “subjective test”</a:t>
            </a:r>
          </a:p>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Subjective scores as a result</a:t>
            </a:r>
          </a:p>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Basically, subjective scores</a:t>
            </a:r>
            <a:endParaRPr lang="en-US" sz="1800" kern="1200" dirty="0">
              <a:solidFill>
                <a:schemeClr val="tx1"/>
              </a:solidFill>
              <a:latin typeface="+mn-lt"/>
              <a:ea typeface="+mn-ea"/>
              <a:cs typeface="+mn-cs"/>
            </a:endParaRPr>
          </a:p>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Hundreds to thousands needed</a:t>
            </a:r>
            <a:endParaRPr lang="en-US" sz="1800" kern="1200" dirty="0">
              <a:solidFill>
                <a:schemeClr val="tx1"/>
              </a:solidFill>
              <a:latin typeface="+mn-lt"/>
              <a:ea typeface="+mn-ea"/>
              <a:cs typeface="+mn-cs"/>
            </a:endParaRPr>
          </a:p>
          <a:p>
            <a:pPr marL="447675" indent="-285750">
              <a:lnSpc>
                <a:spcPct val="90000"/>
              </a:lnSpc>
              <a:spcBef>
                <a:spcPts val="0"/>
              </a:spcBef>
            </a:pPr>
            <a:r>
              <a:rPr lang="en-US" sz="1800" b="0" i="0" u="none" strike="noStrike" kern="1200" cap="none" dirty="0">
                <a:solidFill>
                  <a:schemeClr val="tx1"/>
                </a:solidFill>
                <a:latin typeface="+mn-lt"/>
                <a:ea typeface="+mn-ea"/>
                <a:cs typeface="+mn-cs"/>
                <a:sym typeface="Arial"/>
              </a:rPr>
              <a:t>Various content, quality, people, etc.</a:t>
            </a:r>
          </a:p>
          <a:p>
            <a:pPr marL="447675" indent="-285750">
              <a:lnSpc>
                <a:spcPct val="90000"/>
              </a:lnSpc>
              <a:spcBef>
                <a:spcPts val="0"/>
              </a:spcBef>
            </a:pPr>
            <a:r>
              <a:rPr lang="en-US" sz="1800" kern="1200" dirty="0">
                <a:solidFill>
                  <a:schemeClr val="tx1"/>
                </a:solidFill>
                <a:latin typeface="+mn-lt"/>
                <a:ea typeface="+mn-ea"/>
                <a:cs typeface="+mn-cs"/>
              </a:rPr>
              <a:t>Homogeneous</a:t>
            </a:r>
            <a:r>
              <a:rPr lang="en-US" sz="1800" b="0" i="0" u="none" strike="noStrike" kern="1200" cap="none" dirty="0">
                <a:solidFill>
                  <a:schemeClr val="tx1"/>
                </a:solidFill>
                <a:latin typeface="+mn-lt"/>
                <a:ea typeface="+mn-ea"/>
                <a:cs typeface="+mn-cs"/>
                <a:sym typeface="Arial"/>
              </a:rPr>
              <a:t> conditions</a:t>
            </a:r>
          </a:p>
        </p:txBody>
      </p:sp>
      <p:sp>
        <p:nvSpPr>
          <p:cNvPr id="475" name="Google Shape;475;p77"/>
          <p:cNvSpPr txBox="1">
            <a:spLocks noGrp="1"/>
          </p:cNvSpPr>
          <p:nvPr>
            <p:ph type="sldNum" idx="12"/>
          </p:nvPr>
        </p:nvSpPr>
        <p:spPr>
          <a:xfrm>
            <a:off x="587530" y="6730322"/>
            <a:ext cx="480631" cy="604520"/>
          </a:xfrm>
          <a:prstGeom prst="ellipse">
            <a:avLst/>
          </a:prstGeom>
          <a:solidFill>
            <a:srgbClr val="514333"/>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22</a:t>
            </a:fld>
            <a:endParaRPr lang="en-US" sz="1500" kern="1200">
              <a:solidFill>
                <a:srgbClr val="FFFFFF"/>
              </a:solidFill>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a:p>
        </p:txBody>
      </p:sp>
      <p:sp>
        <p:nvSpPr>
          <p:cNvPr id="481" name="Google Shape;481;p7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dirty="0"/>
              <a:t>Building of AGH</a:t>
            </a:r>
            <a:br>
              <a:rPr lang="en-US" sz="3600" dirty="0"/>
            </a:br>
            <a:r>
              <a:rPr lang="en-US" sz="3600" dirty="0"/>
              <a:t>Institute of Telecommunications</a:t>
            </a:r>
            <a:endParaRPr sz="3600" dirty="0"/>
          </a:p>
        </p:txBody>
      </p:sp>
      <p:sp>
        <p:nvSpPr>
          <p:cNvPr id="482" name="Google Shape;482;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r>
              <a:rPr lang="en-US"/>
              <a:t> </a:t>
            </a:r>
            <a:endParaRPr/>
          </a:p>
        </p:txBody>
      </p:sp>
      <p:pic>
        <p:nvPicPr>
          <p:cNvPr id="484" name="Google Shape;484;p78"/>
          <p:cNvPicPr preferRelativeResize="0"/>
          <p:nvPr/>
        </p:nvPicPr>
        <p:blipFill>
          <a:blip r:embed="rId3">
            <a:alphaModFix/>
          </a:blip>
          <a:stretch>
            <a:fillRect/>
          </a:stretch>
        </p:blipFill>
        <p:spPr>
          <a:xfrm>
            <a:off x="2174250" y="2184400"/>
            <a:ext cx="6332206" cy="4538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dirty="0"/>
          </a:p>
        </p:txBody>
      </p:sp>
      <p:sp>
        <p:nvSpPr>
          <p:cNvPr id="491" name="Google Shape;491;p7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QoE Laboratory - Outside</a:t>
            </a:r>
          </a:p>
        </p:txBody>
      </p:sp>
      <p:grpSp>
        <p:nvGrpSpPr>
          <p:cNvPr id="2" name="Grupa 1">
            <a:extLst>
              <a:ext uri="{FF2B5EF4-FFF2-40B4-BE49-F238E27FC236}">
                <a16:creationId xmlns:a16="http://schemas.microsoft.com/office/drawing/2014/main" id="{A05DC328-4D16-A643-B903-C74850685C79}"/>
              </a:ext>
            </a:extLst>
          </p:cNvPr>
          <p:cNvGrpSpPr/>
          <p:nvPr/>
        </p:nvGrpSpPr>
        <p:grpSpPr>
          <a:xfrm>
            <a:off x="1935500" y="2184401"/>
            <a:ext cx="6809702" cy="4538700"/>
            <a:chOff x="1935500" y="2184401"/>
            <a:chExt cx="6809702" cy="4538700"/>
          </a:xfrm>
        </p:grpSpPr>
        <p:pic>
          <p:nvPicPr>
            <p:cNvPr id="490" name="Google Shape;490;p79"/>
            <p:cNvPicPr preferRelativeResize="0"/>
            <p:nvPr/>
          </p:nvPicPr>
          <p:blipFill>
            <a:blip r:embed="rId3">
              <a:alphaModFix/>
            </a:blip>
            <a:stretch>
              <a:fillRect/>
            </a:stretch>
          </p:blipFill>
          <p:spPr>
            <a:xfrm>
              <a:off x="1935500" y="2184401"/>
              <a:ext cx="6809702" cy="4538700"/>
            </a:xfrm>
            <a:prstGeom prst="rect">
              <a:avLst/>
            </a:prstGeom>
            <a:noFill/>
            <a:ln>
              <a:noFill/>
            </a:ln>
          </p:spPr>
        </p:pic>
        <p:sp>
          <p:nvSpPr>
            <p:cNvPr id="493" name="Google Shape;493;p79"/>
            <p:cNvSpPr/>
            <p:nvPr/>
          </p:nvSpPr>
          <p:spPr>
            <a:xfrm>
              <a:off x="2662600" y="4359050"/>
              <a:ext cx="1052400" cy="9489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97"/>
        <p:cNvGrpSpPr/>
        <p:nvPr/>
      </p:nvGrpSpPr>
      <p:grpSpPr>
        <a:xfrm>
          <a:off x="0" y="0"/>
          <a:ext cx="0" cy="0"/>
          <a:chOff x="0" y="0"/>
          <a:chExt cx="0" cy="0"/>
        </a:xfrm>
      </p:grpSpPr>
      <p:sp>
        <p:nvSpPr>
          <p:cNvPr id="525" name="Rectangle 12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solidFill>
            <a:srgbClr val="39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Google Shape;499;p80"/>
          <p:cNvSpPr txBox="1">
            <a:spLocks noGrp="1"/>
          </p:cNvSpPr>
          <p:nvPr>
            <p:ph type="title"/>
          </p:nvPr>
        </p:nvSpPr>
        <p:spPr>
          <a:xfrm>
            <a:off x="7966281" y="681694"/>
            <a:ext cx="2289861" cy="5282903"/>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200" kern="1200">
                <a:solidFill>
                  <a:srgbClr val="FFFFFF"/>
                </a:solidFill>
                <a:latin typeface="+mj-lt"/>
                <a:ea typeface="+mj-ea"/>
                <a:cs typeface="+mj-cs"/>
              </a:rPr>
              <a:t>QoE Laboratory - Inside</a:t>
            </a:r>
          </a:p>
        </p:txBody>
      </p:sp>
      <p:sp>
        <p:nvSpPr>
          <p:cNvPr id="52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198" y="533992"/>
            <a:ext cx="7121357" cy="630715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 name="Google Shape;501;p80"/>
          <p:cNvPicPr preferRelativeResize="0"/>
          <p:nvPr/>
        </p:nvPicPr>
        <p:blipFill rotWithShape="1">
          <a:blip r:embed="rId3"/>
          <a:srcRect l="5583" r="5583"/>
          <a:stretch/>
        </p:blipFill>
        <p:spPr>
          <a:xfrm>
            <a:off x="855236" y="1038537"/>
            <a:ext cx="6275281" cy="5298069"/>
          </a:xfrm>
          <a:prstGeom prst="rect">
            <a:avLst/>
          </a:prstGeom>
          <a:noFill/>
          <a:effectLst/>
        </p:spPr>
      </p:pic>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5"/>
        <p:cNvGrpSpPr/>
        <p:nvPr/>
      </p:nvGrpSpPr>
      <p:grpSpPr>
        <a:xfrm>
          <a:off x="0" y="0"/>
          <a:ext cx="0" cy="0"/>
          <a:chOff x="0" y="0"/>
          <a:chExt cx="0" cy="0"/>
        </a:xfrm>
      </p:grpSpPr>
      <p:sp>
        <p:nvSpPr>
          <p:cNvPr id="131" name="Rectangle 13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356199" cy="755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Google Shape;506;p81"/>
          <p:cNvSpPr txBox="1">
            <a:spLocks noGrp="1"/>
          </p:cNvSpPr>
          <p:nvPr>
            <p:ph type="title"/>
          </p:nvPr>
        </p:nvSpPr>
        <p:spPr>
          <a:xfrm>
            <a:off x="570572" y="705274"/>
            <a:ext cx="2958553" cy="4056992"/>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300" kern="1200">
                <a:solidFill>
                  <a:schemeClr val="bg1"/>
                </a:solidFill>
                <a:latin typeface="+mj-lt"/>
                <a:ea typeface="+mj-ea"/>
                <a:cs typeface="+mj-cs"/>
              </a:rPr>
              <a:t>Laboratory of multimedia tests</a:t>
            </a:r>
          </a:p>
        </p:txBody>
      </p:sp>
      <p:sp>
        <p:nvSpPr>
          <p:cNvPr id="507" name="Google Shape;507;p81"/>
          <p:cNvSpPr txBox="1">
            <a:spLocks noGrp="1"/>
          </p:cNvSpPr>
          <p:nvPr>
            <p:ph type="body" idx="1"/>
          </p:nvPr>
        </p:nvSpPr>
        <p:spPr>
          <a:xfrm>
            <a:off x="570572" y="4914795"/>
            <a:ext cx="2958553" cy="1936431"/>
          </a:xfrm>
          <a:prstGeom prst="rect">
            <a:avLst/>
          </a:prstGeom>
          <a:noFill/>
        </p:spPr>
        <p:txBody>
          <a:bodyPr spcFirstLastPara="1" vert="horz" lIns="91440" tIns="45720" rIns="91440" bIns="45720" rtlCol="0" anchorCtr="0">
            <a:normAutofit/>
          </a:bodyPr>
          <a:lstStyle/>
          <a:p>
            <a:pPr marL="0" lvl="0" indent="0">
              <a:lnSpc>
                <a:spcPct val="90000"/>
              </a:lnSpc>
              <a:spcBef>
                <a:spcPts val="1000"/>
              </a:spcBef>
              <a:spcAft>
                <a:spcPts val="0"/>
              </a:spcAft>
            </a:pPr>
            <a:r>
              <a:rPr lang="en-US" sz="2200" kern="1200">
                <a:solidFill>
                  <a:schemeClr val="bg1"/>
                </a:solidFill>
                <a:latin typeface="+mn-lt"/>
                <a:ea typeface="+mn-ea"/>
                <a:cs typeface="+mn-cs"/>
              </a:rPr>
              <a:t> </a:t>
            </a:r>
          </a:p>
        </p:txBody>
      </p:sp>
      <p:pic>
        <p:nvPicPr>
          <p:cNvPr id="509" name="Google Shape;509;p81"/>
          <p:cNvPicPr preferRelativeResize="0"/>
          <p:nvPr/>
        </p:nvPicPr>
        <p:blipFill rotWithShape="1">
          <a:blip r:embed="rId3"/>
          <a:srcRect r="4495" b="-1"/>
          <a:stretch/>
        </p:blipFill>
        <p:spPr>
          <a:xfrm>
            <a:off x="4077358" y="10"/>
            <a:ext cx="6603342" cy="7556490"/>
          </a:xfrm>
          <a:prstGeom prst="rect">
            <a:avLst/>
          </a:prstGeom>
          <a:noFill/>
        </p:spPr>
      </p:pic>
      <p:sp>
        <p:nvSpPr>
          <p:cNvPr id="508" name="Google Shape;508;p81"/>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srgbClr val="FFFFFF"/>
                </a:solidFill>
                <a:latin typeface="Calibri" panose="020F0502020204030204"/>
                <a:ea typeface="+mn-ea"/>
                <a:cs typeface="+mn-cs"/>
              </a:rPr>
              <a:pPr>
                <a:spcAft>
                  <a:spcPts val="600"/>
                </a:spcAft>
                <a:buClrTx/>
                <a:buSzTx/>
                <a:defRPr/>
              </a:pPr>
              <a:t>26</a:t>
            </a:fld>
            <a:endParaRPr lang="en-US" sz="1200" kern="1200">
              <a:solidFill>
                <a:srgbClr val="FFFFFF"/>
              </a:solidFill>
              <a:latin typeface="Calibri" panose="020F0502020204030204"/>
              <a:ea typeface="+mn-ea"/>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21" name="Freeform: Shape 139">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587535" cy="7557026"/>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232020" cy="7557026"/>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Google Shape;515;p82"/>
          <p:cNvSpPr txBox="1">
            <a:spLocks noGrp="1"/>
          </p:cNvSpPr>
          <p:nvPr>
            <p:ph type="title"/>
          </p:nvPr>
        </p:nvSpPr>
        <p:spPr>
          <a:xfrm>
            <a:off x="734297" y="3516860"/>
            <a:ext cx="2870439" cy="3336464"/>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a:solidFill>
                  <a:schemeClr val="bg1"/>
                </a:solidFill>
              </a:rPr>
              <a:t>Idea of Psychophysical Experiments (Subjective Tests)</a:t>
            </a:r>
          </a:p>
        </p:txBody>
      </p:sp>
      <p:graphicFrame>
        <p:nvGraphicFramePr>
          <p:cNvPr id="519" name="Google Shape;516;p82">
            <a:extLst>
              <a:ext uri="{FF2B5EF4-FFF2-40B4-BE49-F238E27FC236}">
                <a16:creationId xmlns:a16="http://schemas.microsoft.com/office/drawing/2014/main" id="{F5AFB6EC-37F9-4479-80EE-976892F8C1A5}"/>
              </a:ext>
            </a:extLst>
          </p:cNvPr>
          <p:cNvGraphicFramePr/>
          <p:nvPr>
            <p:extLst>
              <p:ext uri="{D42A27DB-BD31-4B8C-83A1-F6EECF244321}">
                <p14:modId xmlns:p14="http://schemas.microsoft.com/office/powerpoint/2010/main" val="3404484642"/>
              </p:ext>
            </p:extLst>
          </p:nvPr>
        </p:nvGraphicFramePr>
        <p:xfrm>
          <a:off x="5232018" y="446737"/>
          <a:ext cx="4826415" cy="555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1"/>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Google Shape;522;p83"/>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fontScale="90000"/>
          </a:bodyPr>
          <a:lstStyle/>
          <a:p>
            <a:pPr marL="0" lvl="0" indent="0">
              <a:lnSpc>
                <a:spcPct val="90000"/>
              </a:lnSpc>
              <a:spcBef>
                <a:spcPct val="0"/>
              </a:spcBef>
              <a:spcAft>
                <a:spcPts val="0"/>
              </a:spcAft>
            </a:pPr>
            <a:r>
              <a:rPr lang="en-GB" sz="5100" kern="1200" noProof="0" dirty="0">
                <a:solidFill>
                  <a:schemeClr val="tx1"/>
                </a:solidFill>
                <a:latin typeface="+mj-lt"/>
                <a:ea typeface="+mj-ea"/>
                <a:cs typeface="+mj-cs"/>
              </a:rPr>
              <a:t>Practical Realisation of Subjective Experiment</a:t>
            </a:r>
          </a:p>
        </p:txBody>
      </p:sp>
      <p:pic>
        <p:nvPicPr>
          <p:cNvPr id="524" name="Google Shape;524;p83"/>
          <p:cNvPicPr preferRelativeResize="0"/>
          <p:nvPr/>
        </p:nvPicPr>
        <p:blipFill rotWithShape="1">
          <a:blip r:embed="rId3"/>
          <a:srcRect r="14484" b="-3"/>
          <a:stretch/>
        </p:blipFill>
        <p:spPr>
          <a:xfrm>
            <a:off x="2394903" y="183624"/>
            <a:ext cx="5937576" cy="4113957"/>
          </a:xfrm>
          <a:prstGeom prst="rect">
            <a:avLst/>
          </a:prstGeom>
          <a:noFill/>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b" anchorCtr="0">
            <a:normAutofit fontScale="90000"/>
          </a:bodyPr>
          <a:lstStyle/>
          <a:p>
            <a:pPr marL="0" marR="0" lvl="0" indent="0" algn="ctr" rtl="0">
              <a:spcBef>
                <a:spcPts val="0"/>
              </a:spcBef>
              <a:spcAft>
                <a:spcPts val="0"/>
              </a:spcAft>
              <a:buNone/>
            </a:pPr>
            <a:r>
              <a:rPr lang="en-US" sz="4500" b="0" i="0" u="none" strike="noStrike" cap="none" dirty="0">
                <a:solidFill>
                  <a:srgbClr val="000000"/>
                </a:solidFill>
                <a:latin typeface="Arial"/>
                <a:ea typeface="Arial"/>
                <a:cs typeface="Arial"/>
                <a:sym typeface="Arial"/>
              </a:rPr>
              <a:t>Naming Conventions of Psychophysical Experiments (Subjective Tests)</a:t>
            </a:r>
            <a:endParaRPr sz="4500" b="0" i="0" u="none" strike="noStrike" cap="none" dirty="0">
              <a:solidFill>
                <a:srgbClr val="000000"/>
              </a:solidFill>
              <a:latin typeface="Arial"/>
              <a:ea typeface="Arial"/>
              <a:cs typeface="Arial"/>
              <a:sym typeface="Arial"/>
            </a:endParaRPr>
          </a:p>
        </p:txBody>
      </p:sp>
      <p:grpSp>
        <p:nvGrpSpPr>
          <p:cNvPr id="530" name="Google Shape;530;p84"/>
          <p:cNvGrpSpPr/>
          <p:nvPr/>
        </p:nvGrpSpPr>
        <p:grpSpPr>
          <a:xfrm>
            <a:off x="801688" y="2184400"/>
            <a:ext cx="9085261" cy="4538662"/>
            <a:chOff x="0" y="0"/>
            <a:chExt cx="9085261" cy="4538662"/>
          </a:xfrm>
        </p:grpSpPr>
        <p:sp>
          <p:nvSpPr>
            <p:cNvPr id="531" name="Google Shape;531;p84"/>
            <p:cNvSpPr/>
            <p:nvPr/>
          </p:nvSpPr>
          <p:spPr>
            <a:xfrm>
              <a:off x="0" y="0"/>
              <a:ext cx="7268209" cy="998505"/>
            </a:xfrm>
            <a:prstGeom prst="roundRect">
              <a:avLst>
                <a:gd name="adj" fmla="val 1000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4"/>
            <p:cNvSpPr txBox="1"/>
            <p:nvPr/>
          </p:nvSpPr>
          <p:spPr>
            <a:xfrm>
              <a:off x="29245" y="29245"/>
              <a:ext cx="6106370"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Sources (SRC)</a:t>
              </a:r>
              <a:endParaRPr sz="2700">
                <a:solidFill>
                  <a:schemeClr val="lt1"/>
                </a:solidFill>
                <a:latin typeface="Arial"/>
                <a:ea typeface="Arial"/>
                <a:cs typeface="Arial"/>
                <a:sym typeface="Arial"/>
              </a:endParaRPr>
            </a:p>
          </p:txBody>
        </p:sp>
        <p:sp>
          <p:nvSpPr>
            <p:cNvPr id="533" name="Google Shape;533;p84"/>
            <p:cNvSpPr/>
            <p:nvPr/>
          </p:nvSpPr>
          <p:spPr>
            <a:xfrm>
              <a:off x="608712" y="1180052"/>
              <a:ext cx="7268209" cy="998505"/>
            </a:xfrm>
            <a:prstGeom prst="roundRect">
              <a:avLst>
                <a:gd name="adj" fmla="val 1000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4"/>
            <p:cNvSpPr txBox="1"/>
            <p:nvPr/>
          </p:nvSpPr>
          <p:spPr>
            <a:xfrm>
              <a:off x="637957" y="1209297"/>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Hypothetical Reference Circuits (HRC)</a:t>
              </a:r>
              <a:endParaRPr sz="2700">
                <a:solidFill>
                  <a:schemeClr val="lt1"/>
                </a:solidFill>
                <a:latin typeface="Arial"/>
                <a:ea typeface="Arial"/>
                <a:cs typeface="Arial"/>
                <a:sym typeface="Arial"/>
              </a:endParaRPr>
            </a:p>
          </p:txBody>
        </p:sp>
        <p:sp>
          <p:nvSpPr>
            <p:cNvPr id="535" name="Google Shape;535;p84"/>
            <p:cNvSpPr/>
            <p:nvPr/>
          </p:nvSpPr>
          <p:spPr>
            <a:xfrm>
              <a:off x="1208339" y="2360104"/>
              <a:ext cx="7268209" cy="998505"/>
            </a:xfrm>
            <a:prstGeom prst="roundRect">
              <a:avLst>
                <a:gd name="adj" fmla="val 1000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4"/>
            <p:cNvSpPr txBox="1"/>
            <p:nvPr/>
          </p:nvSpPr>
          <p:spPr>
            <a:xfrm>
              <a:off x="1237584" y="2389349"/>
              <a:ext cx="5961063"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Processed Video Sequences (PVS)</a:t>
              </a:r>
              <a:endParaRPr sz="2700">
                <a:solidFill>
                  <a:schemeClr val="lt1"/>
                </a:solidFill>
                <a:latin typeface="Arial"/>
                <a:ea typeface="Arial"/>
                <a:cs typeface="Arial"/>
                <a:sym typeface="Arial"/>
              </a:endParaRPr>
            </a:p>
          </p:txBody>
        </p:sp>
        <p:sp>
          <p:nvSpPr>
            <p:cNvPr id="537" name="Google Shape;537;p84"/>
            <p:cNvSpPr/>
            <p:nvPr/>
          </p:nvSpPr>
          <p:spPr>
            <a:xfrm>
              <a:off x="1817052" y="3540157"/>
              <a:ext cx="7268209" cy="998505"/>
            </a:xfrm>
            <a:prstGeom prst="roundRect">
              <a:avLst>
                <a:gd name="adj" fmla="val 1000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4"/>
            <p:cNvSpPr txBox="1"/>
            <p:nvPr/>
          </p:nvSpPr>
          <p:spPr>
            <a:xfrm>
              <a:off x="1846297" y="3569402"/>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Mean Opinion Scores (MOS)</a:t>
              </a:r>
              <a:endParaRPr sz="2700">
                <a:solidFill>
                  <a:schemeClr val="lt1"/>
                </a:solidFill>
                <a:latin typeface="Arial"/>
                <a:ea typeface="Arial"/>
                <a:cs typeface="Arial"/>
                <a:sym typeface="Arial"/>
              </a:endParaRPr>
            </a:p>
          </p:txBody>
        </p:sp>
        <p:sp>
          <p:nvSpPr>
            <p:cNvPr id="539" name="Google Shape;539;p84"/>
            <p:cNvSpPr/>
            <p:nvPr/>
          </p:nvSpPr>
          <p:spPr>
            <a:xfrm>
              <a:off x="6619180" y="764764"/>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4"/>
            <p:cNvSpPr txBox="1"/>
            <p:nvPr/>
          </p:nvSpPr>
          <p:spPr>
            <a:xfrm>
              <a:off x="6765211" y="764764"/>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1" name="Google Shape;541;p84"/>
            <p:cNvSpPr/>
            <p:nvPr/>
          </p:nvSpPr>
          <p:spPr>
            <a:xfrm>
              <a:off x="7227893" y="1944817"/>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4"/>
            <p:cNvSpPr txBox="1"/>
            <p:nvPr/>
          </p:nvSpPr>
          <p:spPr>
            <a:xfrm>
              <a:off x="7373924" y="1944817"/>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3" name="Google Shape;543;p84"/>
            <p:cNvSpPr/>
            <p:nvPr/>
          </p:nvSpPr>
          <p:spPr>
            <a:xfrm>
              <a:off x="7827520" y="3124869"/>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4"/>
            <p:cNvSpPr txBox="1"/>
            <p:nvPr/>
          </p:nvSpPr>
          <p:spPr>
            <a:xfrm>
              <a:off x="7973551" y="3124869"/>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grpSp>
      <p:sp>
        <p:nvSpPr>
          <p:cNvPr id="545" name="Google Shape;545;p84"/>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D2678-7550-600F-B4A6-79AE86CA5A3E}"/>
              </a:ext>
            </a:extLst>
          </p:cNvPr>
          <p:cNvSpPr>
            <a:spLocks noGrp="1"/>
          </p:cNvSpPr>
          <p:nvPr>
            <p:ph type="title"/>
          </p:nvPr>
        </p:nvSpPr>
        <p:spPr/>
        <p:txBody>
          <a:bodyPr/>
          <a:lstStyle/>
          <a:p>
            <a:r>
              <a:rPr lang="en-GB" dirty="0"/>
              <a:t>Multimedia Quality of Experience (QoE)</a:t>
            </a:r>
          </a:p>
        </p:txBody>
      </p:sp>
      <p:sp>
        <p:nvSpPr>
          <p:cNvPr id="3" name="Text Placeholder 2">
            <a:extLst>
              <a:ext uri="{FF2B5EF4-FFF2-40B4-BE49-F238E27FC236}">
                <a16:creationId xmlns:a16="http://schemas.microsoft.com/office/drawing/2014/main" id="{55815AF7-BDC9-D827-89C1-FE0ECEBE6B2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E7F952F-15A3-14C5-FF4B-D6391E1820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a:t>
            </a:fld>
            <a:endParaRPr lang="en-US"/>
          </a:p>
        </p:txBody>
      </p:sp>
    </p:spTree>
    <p:extLst>
      <p:ext uri="{BB962C8B-B14F-4D97-AF65-F5344CB8AC3E}">
        <p14:creationId xmlns:p14="http://schemas.microsoft.com/office/powerpoint/2010/main" val="27629834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56"/>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4" name="Google Shape;304;p56"/>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5" name="Google Shape;305;p5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
        <p:nvSpPr>
          <p:cNvPr id="306" name="Google Shape;306;p56"/>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Content is Important</a:t>
            </a:r>
            <a:endParaRPr sz="5000" b="1"/>
          </a:p>
        </p:txBody>
      </p:sp>
      <p:sp>
        <p:nvSpPr>
          <p:cNvPr id="307" name="Google Shape;307;p56"/>
          <p:cNvSpPr txBox="1">
            <a:spLocks noGrp="1"/>
          </p:cNvSpPr>
          <p:nvPr>
            <p:ph type="body" idx="1"/>
          </p:nvPr>
        </p:nvSpPr>
        <p:spPr>
          <a:xfrm>
            <a:off x="801688" y="2184400"/>
            <a:ext cx="4465500" cy="4538700"/>
          </a:xfrm>
          <a:prstGeom prst="rect">
            <a:avLst/>
          </a:prstGeom>
          <a:noFill/>
          <a:ln>
            <a:noFill/>
          </a:ln>
        </p:spPr>
        <p:txBody>
          <a:bodyPr spcFirstLastPara="1" wrap="square" lIns="52125" tIns="52125" rIns="52125" bIns="52125" anchor="t" anchorCtr="0">
            <a:noAutofit/>
          </a:bodyPr>
          <a:lstStyle/>
          <a:p>
            <a:pPr marL="390525" marR="0" lvl="0" indent="-327025" algn="l" rtl="0">
              <a:lnSpc>
                <a:spcPct val="115000"/>
              </a:lnSpc>
              <a:spcBef>
                <a:spcPts val="800"/>
              </a:spcBef>
              <a:spcAft>
                <a:spcPts val="0"/>
              </a:spcAft>
              <a:buClr>
                <a:srgbClr val="000000"/>
              </a:buClr>
              <a:buSzPts val="2600"/>
              <a:buFont typeface="Arial"/>
              <a:buChar char="»"/>
            </a:pPr>
            <a:r>
              <a:rPr lang="en-US" sz="2600"/>
              <a:t>Different expectations from different contents</a:t>
            </a:r>
            <a:endParaRPr sz="2600"/>
          </a:p>
          <a:p>
            <a:pPr marL="390525" marR="0" lvl="0" indent="-327025" algn="l" rtl="0">
              <a:lnSpc>
                <a:spcPct val="115000"/>
              </a:lnSpc>
              <a:spcBef>
                <a:spcPts val="800"/>
              </a:spcBef>
              <a:spcAft>
                <a:spcPts val="0"/>
              </a:spcAft>
              <a:buClr>
                <a:srgbClr val="000000"/>
              </a:buClr>
              <a:buSzPts val="2600"/>
              <a:buFont typeface="Arial"/>
              <a:buChar char="»"/>
            </a:pPr>
            <a:r>
              <a:rPr lang="en-US" sz="2600"/>
              <a:t>Examples:</a:t>
            </a:r>
            <a:endParaRPr sz="2600"/>
          </a:p>
          <a:p>
            <a:pPr marL="887413" marR="0" lvl="1" indent="-303213" algn="l" rtl="0">
              <a:lnSpc>
                <a:spcPct val="115000"/>
              </a:lnSpc>
              <a:spcBef>
                <a:spcPts val="800"/>
              </a:spcBef>
              <a:spcAft>
                <a:spcPts val="0"/>
              </a:spcAft>
              <a:buSzPts val="2600"/>
              <a:buChar char="–"/>
            </a:pPr>
            <a:r>
              <a:rPr lang="en-US" sz="2600"/>
              <a:t>Sport,</a:t>
            </a:r>
            <a:endParaRPr sz="2600"/>
          </a:p>
          <a:p>
            <a:pPr marL="887413" marR="0" lvl="1" indent="-303213" algn="l" rtl="0">
              <a:lnSpc>
                <a:spcPct val="115000"/>
              </a:lnSpc>
              <a:spcBef>
                <a:spcPts val="800"/>
              </a:spcBef>
              <a:spcAft>
                <a:spcPts val="0"/>
              </a:spcAft>
              <a:buSzPts val="2600"/>
              <a:buChar char="–"/>
            </a:pPr>
            <a:r>
              <a:rPr lang="en-US" sz="2600"/>
              <a:t>News,</a:t>
            </a:r>
            <a:endParaRPr sz="2600"/>
          </a:p>
          <a:p>
            <a:pPr marL="887413" marR="0" lvl="1" indent="-303213" algn="l" rtl="0">
              <a:lnSpc>
                <a:spcPct val="115000"/>
              </a:lnSpc>
              <a:spcBef>
                <a:spcPts val="800"/>
              </a:spcBef>
              <a:spcAft>
                <a:spcPts val="0"/>
              </a:spcAft>
              <a:buSzPts val="2600"/>
              <a:buChar char="–"/>
            </a:pPr>
            <a:r>
              <a:rPr lang="en-US" sz="2600"/>
              <a:t>Cartoon.</a:t>
            </a:r>
            <a:endParaRPr sz="2600"/>
          </a:p>
          <a:p>
            <a:pPr marL="390525" marR="0" lvl="0" indent="-327025" algn="l" rtl="0">
              <a:lnSpc>
                <a:spcPct val="115000"/>
              </a:lnSpc>
              <a:spcBef>
                <a:spcPts val="800"/>
              </a:spcBef>
              <a:spcAft>
                <a:spcPts val="0"/>
              </a:spcAft>
              <a:buClr>
                <a:srgbClr val="000000"/>
              </a:buClr>
              <a:buSzPts val="2600"/>
              <a:buFont typeface="Arial"/>
              <a:buChar char="»"/>
            </a:pPr>
            <a:r>
              <a:rPr lang="en-US" sz="2600"/>
              <a:t>Try to accomodate for the whole scale of qualities </a:t>
            </a:r>
            <a:endParaRPr sz="2600"/>
          </a:p>
        </p:txBody>
      </p:sp>
      <p:pic>
        <p:nvPicPr>
          <p:cNvPr id="308" name="Google Shape;308;p56"/>
          <p:cNvPicPr preferRelativeResize="0"/>
          <p:nvPr/>
        </p:nvPicPr>
        <p:blipFill>
          <a:blip r:embed="rId3">
            <a:alphaModFix/>
          </a:blip>
          <a:stretch>
            <a:fillRect/>
          </a:stretch>
        </p:blipFill>
        <p:spPr>
          <a:xfrm>
            <a:off x="5969649" y="1742924"/>
            <a:ext cx="4143550" cy="2312375"/>
          </a:xfrm>
          <a:prstGeom prst="rect">
            <a:avLst/>
          </a:prstGeom>
          <a:noFill/>
          <a:ln>
            <a:noFill/>
          </a:ln>
        </p:spPr>
      </p:pic>
      <p:pic>
        <p:nvPicPr>
          <p:cNvPr id="309" name="Google Shape;309;p56"/>
          <p:cNvPicPr preferRelativeResize="0"/>
          <p:nvPr/>
        </p:nvPicPr>
        <p:blipFill>
          <a:blip r:embed="rId4">
            <a:alphaModFix/>
          </a:blip>
          <a:stretch>
            <a:fillRect/>
          </a:stretch>
        </p:blipFill>
        <p:spPr>
          <a:xfrm>
            <a:off x="5970300" y="4342649"/>
            <a:ext cx="4142233" cy="2319650"/>
          </a:xfrm>
          <a:prstGeom prst="rect">
            <a:avLst/>
          </a:prstGeom>
          <a:noFill/>
          <a:ln>
            <a:noFill/>
          </a:ln>
        </p:spPr>
      </p:pic>
      <p:sp>
        <p:nvSpPr>
          <p:cNvPr id="310" name="Google Shape;310;p56"/>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Images taken from the </a:t>
            </a:r>
            <a:r>
              <a:rPr lang="en-US" sz="1100" u="sng">
                <a:solidFill>
                  <a:schemeClr val="hlink"/>
                </a:solidFill>
                <a:hlinkClick r:id="rId5"/>
              </a:rPr>
              <a:t>VQEG’s Report on the Validation of Video Quality Metrics for High Definition Video Content</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4"/>
        <p:cNvGrpSpPr/>
        <p:nvPr/>
      </p:nvGrpSpPr>
      <p:grpSpPr>
        <a:xfrm>
          <a:off x="0" y="0"/>
          <a:ext cx="0" cy="0"/>
          <a:chOff x="0" y="0"/>
          <a:chExt cx="0" cy="0"/>
        </a:xfrm>
      </p:grpSpPr>
      <p:sp useBgFill="1">
        <p:nvSpPr>
          <p:cNvPr id="134" name="Rectangle 133">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5"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36"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1126478"/>
            <a:ext cx="621649" cy="230893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38"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923069"/>
            <a:ext cx="353241" cy="187913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0"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749" y="706170"/>
            <a:ext cx="147415" cy="1887687"/>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2"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7625" y="700464"/>
            <a:ext cx="287878" cy="1919823"/>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144" name="Rectangle 143">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219" y="700463"/>
            <a:ext cx="6161284" cy="169845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18" name="Google Shape;318;p57"/>
          <p:cNvSpPr txBox="1"/>
          <p:nvPr/>
        </p:nvSpPr>
        <p:spPr>
          <a:xfrm>
            <a:off x="845169" y="886250"/>
            <a:ext cx="5336244" cy="1328636"/>
          </a:xfrm>
          <a:prstGeom prst="rect">
            <a:avLst/>
          </a:prstGeom>
        </p:spPr>
        <p:txBody>
          <a:bodyPr spcFirstLastPara="1"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
                <a:srgbClr val="000000"/>
              </a:buClr>
              <a:buSzTx/>
              <a:buFont typeface="Arial"/>
              <a:buNone/>
              <a:tabLst/>
              <a:defRPr/>
            </a:pPr>
            <a:r>
              <a:rPr kumimoji="0" lang="en-US" sz="3900" b="1" i="0" u="none" strike="noStrike" kern="1200" cap="none" spc="0" normalizeH="0" baseline="0" noProof="0">
                <a:ln>
                  <a:noFill/>
                </a:ln>
                <a:solidFill>
                  <a:srgbClr val="FEFFFF"/>
                </a:solidFill>
                <a:effectLst/>
                <a:uLnTx/>
                <a:uFillTx/>
                <a:latin typeface="Arial"/>
                <a:ea typeface="+mj-ea"/>
                <a:cs typeface="Arial"/>
                <a:sym typeface="Arial"/>
              </a:rPr>
              <a:t>Testers are Important</a:t>
            </a:r>
          </a:p>
        </p:txBody>
      </p:sp>
      <p:sp>
        <p:nvSpPr>
          <p:cNvPr id="319" name="Google Shape;319;p57"/>
          <p:cNvSpPr txBox="1">
            <a:spLocks noGrp="1"/>
          </p:cNvSpPr>
          <p:nvPr>
            <p:ph type="body" idx="1"/>
          </p:nvPr>
        </p:nvSpPr>
        <p:spPr>
          <a:xfrm>
            <a:off x="1123250" y="2748514"/>
            <a:ext cx="5058163" cy="3926073"/>
          </a:xfrm>
          <a:prstGeom prst="rect">
            <a:avLst/>
          </a:prstGeom>
        </p:spPr>
        <p:txBody>
          <a:bodyPr spcFirstLastPara="1" vert="horz" lIns="91440" tIns="45720" rIns="91440" bIns="45720" rtlCol="0" anchorCtr="0">
            <a:normAutofit/>
          </a:bodyPr>
          <a:lstStyle/>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Different expectations depending on a social group</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Examples:</a:t>
            </a:r>
          </a:p>
          <a:p>
            <a:pPr marL="887413" marR="0" lvl="1" indent="-228600">
              <a:lnSpc>
                <a:spcPct val="90000"/>
              </a:lnSpc>
              <a:spcBef>
                <a:spcPts val="800"/>
              </a:spcBef>
              <a:spcAft>
                <a:spcPts val="0"/>
              </a:spcAft>
              <a:buSzPts val="2600"/>
              <a:buFont typeface="Arial" panose="020B0604020202020204" pitchFamily="34" charset="0"/>
              <a:buChar char="•"/>
            </a:pPr>
            <a:r>
              <a:rPr lang="en-US" sz="2400" kern="1200">
                <a:solidFill>
                  <a:schemeClr val="tx1"/>
                </a:solidFill>
                <a:latin typeface="+mn-lt"/>
                <a:ea typeface="+mn-ea"/>
                <a:cs typeface="+mn-cs"/>
              </a:rPr>
              <a:t>age groups,</a:t>
            </a:r>
          </a:p>
          <a:p>
            <a:pPr marL="887413" marR="0" lvl="1" indent="-228600">
              <a:lnSpc>
                <a:spcPct val="90000"/>
              </a:lnSpc>
              <a:spcBef>
                <a:spcPts val="800"/>
              </a:spcBef>
              <a:spcAft>
                <a:spcPts val="0"/>
              </a:spcAft>
              <a:buSzPts val="2600"/>
              <a:buFont typeface="Arial" panose="020B0604020202020204" pitchFamily="34" charset="0"/>
              <a:buChar char="•"/>
            </a:pPr>
            <a:r>
              <a:rPr lang="en-US" sz="2400" kern="1200">
                <a:solidFill>
                  <a:schemeClr val="tx1"/>
                </a:solidFill>
                <a:latin typeface="+mn-lt"/>
                <a:ea typeface="+mn-ea"/>
                <a:cs typeface="+mn-cs"/>
              </a:rPr>
              <a:t>ethnic groups,</a:t>
            </a:r>
          </a:p>
          <a:p>
            <a:pPr marL="887413" marR="0" lvl="1" indent="-228600">
              <a:lnSpc>
                <a:spcPct val="90000"/>
              </a:lnSpc>
              <a:spcBef>
                <a:spcPts val="800"/>
              </a:spcBef>
              <a:spcAft>
                <a:spcPts val="0"/>
              </a:spcAft>
              <a:buSzPts val="2600"/>
              <a:buFont typeface="Arial" panose="020B0604020202020204" pitchFamily="34" charset="0"/>
              <a:buChar char="•"/>
            </a:pPr>
            <a:r>
              <a:rPr lang="en-US" sz="2400" kern="1200">
                <a:solidFill>
                  <a:schemeClr val="tx1"/>
                </a:solidFill>
                <a:latin typeface="+mn-lt"/>
                <a:ea typeface="+mn-ea"/>
                <a:cs typeface="+mn-cs"/>
              </a:rPr>
              <a:t>level of advancement groups</a:t>
            </a:r>
          </a:p>
        </p:txBody>
      </p:sp>
      <p:pic>
        <p:nvPicPr>
          <p:cNvPr id="320" name="Google Shape;320;p57"/>
          <p:cNvPicPr preferRelativeResize="0"/>
          <p:nvPr/>
        </p:nvPicPr>
        <p:blipFill>
          <a:blip r:embed="rId3"/>
          <a:stretch>
            <a:fillRect/>
          </a:stretch>
        </p:blipFill>
        <p:spPr>
          <a:xfrm>
            <a:off x="7029976" y="875192"/>
            <a:ext cx="2928964" cy="2628744"/>
          </a:xfrm>
          <a:prstGeom prst="rect">
            <a:avLst/>
          </a:prstGeom>
          <a:noFill/>
        </p:spPr>
      </p:pic>
      <p:pic>
        <p:nvPicPr>
          <p:cNvPr id="321" name="Google Shape;321;p57"/>
          <p:cNvPicPr preferRelativeResize="0"/>
          <p:nvPr/>
        </p:nvPicPr>
        <p:blipFill>
          <a:blip r:embed="rId4"/>
          <a:stretch>
            <a:fillRect/>
          </a:stretch>
        </p:blipFill>
        <p:spPr>
          <a:xfrm>
            <a:off x="7277793" y="3868928"/>
            <a:ext cx="2430658" cy="3038323"/>
          </a:xfrm>
          <a:prstGeom prst="rect">
            <a:avLst/>
          </a:prstGeom>
          <a:noFill/>
        </p:spPr>
      </p:pic>
      <p:sp>
        <p:nvSpPr>
          <p:cNvPr id="317" name="Google Shape;317;p57"/>
          <p:cNvSpPr txBox="1">
            <a:spLocks noGrp="1"/>
          </p:cNvSpPr>
          <p:nvPr>
            <p:ph type="sldNum" idx="12"/>
          </p:nvPr>
        </p:nvSpPr>
        <p:spPr>
          <a:xfrm>
            <a:off x="9380324" y="7032582"/>
            <a:ext cx="600790" cy="352637"/>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fld id="{00000000-1234-1234-1234-123412341234}" type="slidenum">
              <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t>31</a:t>
            </a:fld>
            <a:endPar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endParaRPr>
          </a:p>
        </p:txBody>
      </p:sp>
      <p:sp>
        <p:nvSpPr>
          <p:cNvPr id="315" name="Google Shape;315;p57"/>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16" name="Google Shape;316;p57"/>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25"/>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D4993743-B10A-433C-9996-3035D2C3A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5"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83" name="Freeform 45">
            <a:extLst>
              <a:ext uri="{FF2B5EF4-FFF2-40B4-BE49-F238E27FC236}">
                <a16:creationId xmlns:a16="http://schemas.microsoft.com/office/drawing/2014/main" id="{BB3B8946-A0AA-42D4-8A24-639DC6EA1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1126478"/>
            <a:ext cx="621649" cy="230893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Freeform 46">
            <a:extLst>
              <a:ext uri="{FF2B5EF4-FFF2-40B4-BE49-F238E27FC236}">
                <a16:creationId xmlns:a16="http://schemas.microsoft.com/office/drawing/2014/main" id="{AB1038E6-06EF-4DCB-B52E-D3825C50F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8923" y="923069"/>
            <a:ext cx="353241" cy="1879133"/>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Freeform 47">
            <a:extLst>
              <a:ext uri="{FF2B5EF4-FFF2-40B4-BE49-F238E27FC236}">
                <a16:creationId xmlns:a16="http://schemas.microsoft.com/office/drawing/2014/main" id="{5C7EF35C-8B7D-4026-8F09-8B2B225057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749" y="706170"/>
            <a:ext cx="147415" cy="1887687"/>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89" name="Freeform 44">
            <a:extLst>
              <a:ext uri="{FF2B5EF4-FFF2-40B4-BE49-F238E27FC236}">
                <a16:creationId xmlns:a16="http://schemas.microsoft.com/office/drawing/2014/main" id="{5F24A71D-C0A9-49AC-B2D1-5A9EA2BD3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7625" y="700464"/>
            <a:ext cx="287878" cy="1919823"/>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1" name="Rectangle 90">
            <a:extLst>
              <a:ext uri="{FF2B5EF4-FFF2-40B4-BE49-F238E27FC236}">
                <a16:creationId xmlns:a16="http://schemas.microsoft.com/office/drawing/2014/main" id="{14280C55-570C-4284-9850-B2BA33DB67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4219" y="700463"/>
            <a:ext cx="6161284" cy="169845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329" name="Google Shape;329;p58"/>
          <p:cNvSpPr txBox="1"/>
          <p:nvPr/>
        </p:nvSpPr>
        <p:spPr>
          <a:xfrm>
            <a:off x="845169" y="886250"/>
            <a:ext cx="5336244" cy="1328636"/>
          </a:xfrm>
          <a:prstGeom prst="rect">
            <a:avLst/>
          </a:prstGeom>
        </p:spPr>
        <p:txBody>
          <a:bodyPr spcFirstLastPara="1"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
                <a:srgbClr val="000000"/>
              </a:buClr>
              <a:buSzTx/>
              <a:buFont typeface="Arial"/>
              <a:buNone/>
              <a:tabLst/>
              <a:defRPr/>
            </a:pPr>
            <a:r>
              <a:rPr kumimoji="0" lang="en-US" sz="3900" b="1" i="0" u="none" strike="noStrike" kern="1200" cap="none" spc="0" normalizeH="0" baseline="0" noProof="0">
                <a:ln>
                  <a:noFill/>
                </a:ln>
                <a:solidFill>
                  <a:srgbClr val="FEFFFF"/>
                </a:solidFill>
                <a:effectLst/>
                <a:uLnTx/>
                <a:uFillTx/>
                <a:latin typeface="Arial"/>
                <a:ea typeface="+mj-ea"/>
                <a:cs typeface="Arial"/>
                <a:sym typeface="Arial"/>
              </a:rPr>
              <a:t>   Environment is Important</a:t>
            </a:r>
          </a:p>
        </p:txBody>
      </p:sp>
      <p:sp>
        <p:nvSpPr>
          <p:cNvPr id="330" name="Google Shape;330;p58"/>
          <p:cNvSpPr txBox="1">
            <a:spLocks noGrp="1"/>
          </p:cNvSpPr>
          <p:nvPr>
            <p:ph type="body" idx="1"/>
          </p:nvPr>
        </p:nvSpPr>
        <p:spPr>
          <a:xfrm>
            <a:off x="1123250" y="2748514"/>
            <a:ext cx="5058163" cy="3926073"/>
          </a:xfrm>
          <a:prstGeom prst="rect">
            <a:avLst/>
          </a:prstGeom>
        </p:spPr>
        <p:txBody>
          <a:bodyPr spcFirstLastPara="1" vert="horz" lIns="91440" tIns="45720" rIns="91440" bIns="45720" rtlCol="0" anchorCtr="0">
            <a:normAutofit/>
          </a:bodyPr>
          <a:lstStyle/>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Lighting conditions</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Display size</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Distance from the display</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Is tester sitting on a chair or a sofa?</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Is there anything that can distract the tester?</a:t>
            </a:r>
          </a:p>
        </p:txBody>
      </p:sp>
      <p:pic>
        <p:nvPicPr>
          <p:cNvPr id="332" name="Google Shape;332;p58"/>
          <p:cNvPicPr preferRelativeResize="0"/>
          <p:nvPr/>
        </p:nvPicPr>
        <p:blipFill>
          <a:blip r:embed="rId3"/>
          <a:stretch>
            <a:fillRect/>
          </a:stretch>
        </p:blipFill>
        <p:spPr>
          <a:xfrm>
            <a:off x="7029976" y="816613"/>
            <a:ext cx="2928964" cy="2745902"/>
          </a:xfrm>
          <a:prstGeom prst="rect">
            <a:avLst/>
          </a:prstGeom>
          <a:noFill/>
        </p:spPr>
      </p:pic>
      <p:pic>
        <p:nvPicPr>
          <p:cNvPr id="331" name="Google Shape;331;p58"/>
          <p:cNvPicPr preferRelativeResize="0"/>
          <p:nvPr/>
        </p:nvPicPr>
        <p:blipFill>
          <a:blip r:embed="rId4"/>
          <a:stretch>
            <a:fillRect/>
          </a:stretch>
        </p:blipFill>
        <p:spPr>
          <a:xfrm>
            <a:off x="7471486" y="3868928"/>
            <a:ext cx="2043272" cy="3038323"/>
          </a:xfrm>
          <a:prstGeom prst="rect">
            <a:avLst/>
          </a:prstGeom>
          <a:noFill/>
        </p:spPr>
      </p:pic>
      <p:sp>
        <p:nvSpPr>
          <p:cNvPr id="328" name="Google Shape;328;p58"/>
          <p:cNvSpPr txBox="1">
            <a:spLocks noGrp="1"/>
          </p:cNvSpPr>
          <p:nvPr>
            <p:ph type="sldNum" idx="12"/>
          </p:nvPr>
        </p:nvSpPr>
        <p:spPr>
          <a:xfrm>
            <a:off x="9380324" y="7032582"/>
            <a:ext cx="600790" cy="352637"/>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fld id="{00000000-1234-1234-1234-123412341234}" type="slidenum">
              <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t>32</a:t>
            </a:fld>
            <a:endPar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endParaRPr>
          </a:p>
        </p:txBody>
      </p:sp>
      <p:sp>
        <p:nvSpPr>
          <p:cNvPr id="326" name="Google Shape;326;p58"/>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27" name="Google Shape;327;p58"/>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36"/>
        <p:cNvGrpSpPr/>
        <p:nvPr/>
      </p:nvGrpSpPr>
      <p:grpSpPr>
        <a:xfrm>
          <a:off x="0" y="0"/>
          <a:ext cx="0" cy="0"/>
          <a:chOff x="0" y="0"/>
          <a:chExt cx="0" cy="0"/>
        </a:xfrm>
      </p:grpSpPr>
      <p:sp useBgFill="1">
        <p:nvSpPr>
          <p:cNvPr id="91" name="Rectangle 90">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grpSp>
        <p:nvGrpSpPr>
          <p:cNvPr id="93" name="Group 92">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8923" y="700463"/>
            <a:ext cx="9761045" cy="2734945"/>
            <a:chOff x="409710" y="635715"/>
            <a:chExt cx="11142208" cy="2482136"/>
          </a:xfrm>
        </p:grpSpPr>
        <p:sp>
          <p:nvSpPr>
            <p:cNvPr id="94"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sp>
          <p:nvSpPr>
            <p:cNvPr id="98" name="Rectangle 97">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340" name="Google Shape;340;p59"/>
          <p:cNvSpPr txBox="1"/>
          <p:nvPr/>
        </p:nvSpPr>
        <p:spPr>
          <a:xfrm>
            <a:off x="917460" y="837192"/>
            <a:ext cx="9028941" cy="1460574"/>
          </a:xfrm>
          <a:prstGeom prst="rect">
            <a:avLst/>
          </a:prstGeom>
        </p:spPr>
        <p:txBody>
          <a:bodyPr spcFirstLastPara="1" vert="horz" lIns="91440" tIns="45720" rIns="91440" bIns="45720" rtlCol="0" anchor="ctr" anchorCtr="0">
            <a:normAutofit/>
          </a:bodyPr>
          <a:lstStyle/>
          <a:p>
            <a:pPr marL="0" marR="0" lvl="0" indent="0" algn="l" defTabSz="914400" rtl="0" eaLnBrk="1" fontAlgn="auto" latinLnBrk="0" hangingPunct="1">
              <a:lnSpc>
                <a:spcPct val="90000"/>
              </a:lnSpc>
              <a:spcBef>
                <a:spcPct val="0"/>
              </a:spcBef>
              <a:spcAft>
                <a:spcPts val="600"/>
              </a:spcAft>
              <a:buClr>
                <a:srgbClr val="000000"/>
              </a:buClr>
              <a:buSzTx/>
              <a:buFont typeface="Arial"/>
              <a:buNone/>
              <a:tabLst/>
              <a:defRPr/>
            </a:pPr>
            <a:r>
              <a:rPr kumimoji="0" lang="en-US" sz="3900" b="1" i="0" u="none" strike="noStrike" kern="1200" cap="none" spc="0" normalizeH="0" baseline="0" noProof="0">
                <a:ln>
                  <a:noFill/>
                </a:ln>
                <a:solidFill>
                  <a:srgbClr val="FFFFFF"/>
                </a:solidFill>
                <a:effectLst/>
                <a:uLnTx/>
                <a:uFillTx/>
                <a:latin typeface="Arial"/>
                <a:ea typeface="+mj-ea"/>
                <a:cs typeface="Arial"/>
                <a:sym typeface="Arial"/>
              </a:rPr>
              <a:t>   Training is Important</a:t>
            </a:r>
          </a:p>
        </p:txBody>
      </p:sp>
      <p:sp>
        <p:nvSpPr>
          <p:cNvPr id="341" name="Google Shape;341;p59"/>
          <p:cNvSpPr txBox="1">
            <a:spLocks noGrp="1"/>
          </p:cNvSpPr>
          <p:nvPr>
            <p:ph type="body" idx="1"/>
          </p:nvPr>
        </p:nvSpPr>
        <p:spPr>
          <a:xfrm>
            <a:off x="1248275" y="2748514"/>
            <a:ext cx="3551074" cy="3926073"/>
          </a:xfrm>
          <a:prstGeom prst="rect">
            <a:avLst/>
          </a:prstGeom>
        </p:spPr>
        <p:txBody>
          <a:bodyPr spcFirstLastPara="1" vert="horz" lIns="91440" tIns="45720" rIns="91440" bIns="45720" rtlCol="0" anchorCtr="0">
            <a:normAutofit/>
          </a:bodyPr>
          <a:lstStyle/>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We want to have the data of good quality </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2400" kern="1200">
                <a:solidFill>
                  <a:schemeClr val="tx1"/>
                </a:solidFill>
                <a:latin typeface="+mn-lt"/>
                <a:ea typeface="+mn-ea"/>
                <a:cs typeface="+mn-cs"/>
              </a:rPr>
              <a:t>The tester must know how to use a testing interface</a:t>
            </a:r>
          </a:p>
        </p:txBody>
      </p:sp>
      <p:pic>
        <p:nvPicPr>
          <p:cNvPr id="342" name="Google Shape;342;p59"/>
          <p:cNvPicPr preferRelativeResize="0"/>
          <p:nvPr/>
        </p:nvPicPr>
        <p:blipFill>
          <a:blip r:embed="rId3"/>
          <a:stretch>
            <a:fillRect/>
          </a:stretch>
        </p:blipFill>
        <p:spPr>
          <a:xfrm>
            <a:off x="5342883" y="3899515"/>
            <a:ext cx="4207106" cy="1619735"/>
          </a:xfrm>
          <a:prstGeom prst="rect">
            <a:avLst/>
          </a:prstGeom>
          <a:noFill/>
        </p:spPr>
      </p:pic>
      <p:sp>
        <p:nvSpPr>
          <p:cNvPr id="339" name="Google Shape;339;p59"/>
          <p:cNvSpPr txBox="1">
            <a:spLocks noGrp="1"/>
          </p:cNvSpPr>
          <p:nvPr>
            <p:ph type="sldNum" idx="12"/>
          </p:nvPr>
        </p:nvSpPr>
        <p:spPr>
          <a:xfrm>
            <a:off x="9380324" y="7032582"/>
            <a:ext cx="600790" cy="352637"/>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fld id="{00000000-1234-1234-1234-123412341234}" type="slidenum">
              <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600"/>
                </a:spcAft>
                <a:buClr>
                  <a:srgbClr val="000000"/>
                </a:buClr>
                <a:buSzTx/>
                <a:buFont typeface="Arial"/>
                <a:buNone/>
                <a:tabLst/>
                <a:defRPr/>
              </a:pPr>
              <a:t>33</a:t>
            </a:fld>
            <a:endParaRPr kumimoji="0" lang="en-US" sz="1000" b="0" i="0" u="none" strike="noStrike" kern="1200" cap="none" spc="0" normalizeH="0" baseline="0" noProof="0">
              <a:ln>
                <a:noFill/>
              </a:ln>
              <a:solidFill>
                <a:srgbClr val="000000">
                  <a:tint val="75000"/>
                </a:srgbClr>
              </a:solidFill>
              <a:effectLst/>
              <a:uLnTx/>
              <a:uFillTx/>
              <a:latin typeface="Arial"/>
              <a:ea typeface="+mn-ea"/>
              <a:cs typeface="Arial"/>
              <a:sym typeface="Arial"/>
            </a:endParaRPr>
          </a:p>
        </p:txBody>
      </p:sp>
      <p:sp>
        <p:nvSpPr>
          <p:cNvPr id="337" name="Google Shape;337;p59"/>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338" name="Google Shape;338;p59"/>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2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1"/>
          <p:cNvSpPr txBox="1"/>
          <p:nvPr/>
        </p:nvSpPr>
        <p:spPr>
          <a:xfrm>
            <a:off x="920100" y="2184400"/>
            <a:ext cx="9085200" cy="4563300"/>
          </a:xfrm>
          <a:prstGeom prst="rect">
            <a:avLst/>
          </a:prstGeom>
          <a:noFill/>
          <a:ln>
            <a:noFill/>
          </a:ln>
        </p:spPr>
        <p:txBody>
          <a:bodyPr spcFirstLastPara="1" wrap="square" lIns="52125" tIns="52125" rIns="52125" bIns="52125" anchor="ctr" anchorCtr="0">
            <a:noAutofit/>
          </a:bodyPr>
          <a:lstStyle/>
          <a:p>
            <a:pPr marL="390525" marR="0" lvl="0" indent="-459105" algn="l" rtl="0">
              <a:lnSpc>
                <a:spcPct val="115000"/>
              </a:lnSpc>
              <a:spcBef>
                <a:spcPts val="0"/>
              </a:spcBef>
              <a:spcAft>
                <a:spcPts val="1000"/>
              </a:spcAft>
              <a:buSzPts val="3600"/>
              <a:buChar char="»"/>
            </a:pPr>
            <a:r>
              <a:rPr lang="en-US" sz="3600"/>
              <a:t>We want repeatable results (that can be compared among many laboratories)</a:t>
            </a:r>
            <a:endParaRPr sz="3600"/>
          </a:p>
        </p:txBody>
      </p:sp>
      <p:sp>
        <p:nvSpPr>
          <p:cNvPr id="358" name="Google Shape;358;p61"/>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59" name="Google Shape;359;p61"/>
          <p:cNvSpPr/>
          <p:nvPr/>
        </p:nvSpPr>
        <p:spPr>
          <a:xfrm>
            <a:off x="0" y="0"/>
            <a:ext cx="106806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0" name="Google Shape;360;p61"/>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
        <p:nvSpPr>
          <p:cNvPr id="361" name="Google Shape;361;p61"/>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Why do We Care?</a:t>
            </a:r>
            <a:endParaRPr sz="50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9"/>
        <p:cNvGrpSpPr/>
        <p:nvPr/>
      </p:nvGrpSpPr>
      <p:grpSpPr>
        <a:xfrm>
          <a:off x="0" y="0"/>
          <a:ext cx="0" cy="0"/>
          <a:chOff x="0" y="0"/>
          <a:chExt cx="0" cy="0"/>
        </a:xfrm>
      </p:grpSpPr>
      <p:sp>
        <p:nvSpPr>
          <p:cNvPr id="557" name="Rectangle 1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 y="-2"/>
            <a:ext cx="3565433" cy="7556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Google Shape;550;p85"/>
          <p:cNvSpPr txBox="1">
            <a:spLocks noGrp="1"/>
          </p:cNvSpPr>
          <p:nvPr>
            <p:ph type="title"/>
          </p:nvPr>
        </p:nvSpPr>
        <p:spPr>
          <a:xfrm>
            <a:off x="563703" y="705273"/>
            <a:ext cx="2712599" cy="6184954"/>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4400" b="0" i="0" u="none" strike="noStrike" kern="1200" cap="none">
                <a:solidFill>
                  <a:srgbClr val="FFFFFF"/>
                </a:solidFill>
                <a:latin typeface="+mj-lt"/>
                <a:ea typeface="+mj-ea"/>
                <a:cs typeface="+mj-cs"/>
                <a:sym typeface="Arial"/>
              </a:rPr>
              <a:t>Absolute Category Rating</a:t>
            </a:r>
          </a:p>
        </p:txBody>
      </p:sp>
      <p:sp>
        <p:nvSpPr>
          <p:cNvPr id="551" name="Google Shape;551;p85"/>
          <p:cNvSpPr txBox="1">
            <a:spLocks noGrp="1"/>
          </p:cNvSpPr>
          <p:nvPr>
            <p:ph type="body" idx="1"/>
          </p:nvPr>
        </p:nvSpPr>
        <p:spPr>
          <a:xfrm>
            <a:off x="4117236" y="705275"/>
            <a:ext cx="5999760" cy="273797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Training &amp; actual experiment sessions</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Each sequence rated individually (ACR scale)</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Labels on scale: bad, poor, fair, good, excellent</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Translated to values 1-5 when calculating MOS</a:t>
            </a:r>
          </a:p>
        </p:txBody>
      </p:sp>
      <p:pic>
        <p:nvPicPr>
          <p:cNvPr id="554" name="Google Shape;554;p85"/>
          <p:cNvPicPr preferRelativeResize="0">
            <a:picLocks noGrp="1"/>
          </p:cNvPicPr>
          <p:nvPr>
            <p:ph type="body" idx="2"/>
          </p:nvPr>
        </p:nvPicPr>
        <p:blipFill rotWithShape="1">
          <a:blip r:embed="rId3"/>
          <a:stretch/>
        </p:blipFill>
        <p:spPr>
          <a:xfrm>
            <a:off x="4077358" y="4224945"/>
            <a:ext cx="6039638" cy="1887387"/>
          </a:xfrm>
          <a:prstGeom prst="rect">
            <a:avLst/>
          </a:prstGeom>
          <a:noFill/>
        </p:spPr>
      </p:pic>
      <p:sp>
        <p:nvSpPr>
          <p:cNvPr id="555" name="Google Shape;555;p85"/>
          <p:cNvSpPr txBox="1">
            <a:spLocks noGrp="1"/>
          </p:cNvSpPr>
          <p:nvPr>
            <p:ph type="sldNum" idx="12"/>
          </p:nvPr>
        </p:nvSpPr>
        <p:spPr>
          <a:xfrm>
            <a:off x="9228792" y="7003756"/>
            <a:ext cx="717609" cy="402313"/>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sz="1200" kern="1200" smtClean="0">
                <a:solidFill>
                  <a:prstClr val="black">
                    <a:tint val="75000"/>
                  </a:prstClr>
                </a:solidFill>
                <a:latin typeface="+mn-lt"/>
                <a:ea typeface="+mn-ea"/>
                <a:cs typeface="+mn-cs"/>
              </a:rPr>
              <a:pPr lvl="0" indent="0">
                <a:spcBef>
                  <a:spcPts val="0"/>
                </a:spcBef>
                <a:spcAft>
                  <a:spcPts val="600"/>
                </a:spcAft>
                <a:buClr>
                  <a:srgbClr val="000000"/>
                </a:buClr>
                <a:buFont typeface="Arial"/>
                <a:buNone/>
              </a:pPr>
              <a:t>35</a:t>
            </a:fld>
            <a:endParaRPr lang="en-US" sz="1200" kern="1200">
              <a:solidFill>
                <a:prstClr val="black">
                  <a:tint val="75000"/>
                </a:prstClr>
              </a:solidFill>
              <a:latin typeface="+mn-lt"/>
              <a:ea typeface="+mn-ea"/>
              <a:cs typeface="+mn-cs"/>
            </a:endParaRPr>
          </a:p>
        </p:txBody>
      </p:sp>
      <p:sp>
        <p:nvSpPr>
          <p:cNvPr id="552" name="Google Shape;552;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553" name="Google Shape;553;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Average</a:t>
            </a:r>
            <a:endParaRPr sz="4500" b="0" i="0" u="none" strike="noStrike" cap="none">
              <a:solidFill>
                <a:srgbClr val="000000"/>
              </a:solidFill>
              <a:latin typeface="Arial"/>
              <a:ea typeface="Arial"/>
              <a:cs typeface="Arial"/>
              <a:sym typeface="Arial"/>
            </a:endParaRPr>
          </a:p>
        </p:txBody>
      </p:sp>
      <p:sp>
        <p:nvSpPr>
          <p:cNvPr id="561" name="Google Shape;561;p86"/>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Cmglee – Own work, CC BY-SA 3.0, </a:t>
            </a:r>
            <a:r>
              <a:rPr lang="en-US" sz="800" u="sng">
                <a:solidFill>
                  <a:schemeClr val="hlink"/>
                </a:solidFill>
                <a:latin typeface="Arial"/>
                <a:ea typeface="Arial"/>
                <a:cs typeface="Arial"/>
                <a:sym typeface="Arial"/>
                <a:hlinkClick r:id="rId3"/>
              </a:rPr>
              <a:t>https://commons.wikimedia.org/w/index.php?curid=15147460</a:t>
            </a:r>
            <a:endParaRPr sz="800">
              <a:solidFill>
                <a:srgbClr val="000000"/>
              </a:solidFill>
              <a:latin typeface="Arial"/>
              <a:ea typeface="Arial"/>
              <a:cs typeface="Arial"/>
              <a:sym typeface="Arial"/>
            </a:endParaRPr>
          </a:p>
        </p:txBody>
      </p:sp>
      <p:sp>
        <p:nvSpPr>
          <p:cNvPr id="562" name="Google Shape;562;p86"/>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p>
            <a:pPr marL="390525" marR="0" lvl="0" indent="-390525" algn="l" rtl="0">
              <a:spcBef>
                <a:spcPts val="0"/>
              </a:spcBef>
              <a:spcAft>
                <a:spcPts val="0"/>
              </a:spcAft>
              <a:buClr>
                <a:srgbClr val="0070C0"/>
              </a:buClr>
              <a:buSzPts val="3600"/>
              <a:buFont typeface="Arial"/>
              <a:buChar char="»"/>
            </a:pPr>
            <a:r>
              <a:rPr lang="en-US" sz="3600" b="1" i="0" u="none" strike="noStrike" cap="none">
                <a:solidFill>
                  <a:srgbClr val="0070C0"/>
                </a:solidFill>
                <a:latin typeface="Arial"/>
                <a:ea typeface="Arial"/>
                <a:cs typeface="Arial"/>
                <a:sym typeface="Arial"/>
              </a:rPr>
              <a:t>Average</a:t>
            </a:r>
            <a:r>
              <a:rPr lang="en-US" sz="3600" b="0" i="0" u="none" strike="noStrike" cap="none">
                <a:solidFill>
                  <a:srgbClr val="0070C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t>
            </a:r>
            <a:r>
              <a:rPr lang="en-US" sz="3600" b="1" i="0" u="none" strike="noStrike" cap="none">
                <a:solidFill>
                  <a:srgbClr val="0070C0"/>
                </a:solidFill>
                <a:latin typeface="Arial"/>
                <a:ea typeface="Arial"/>
                <a:cs typeface="Arial"/>
                <a:sym typeface="Arial"/>
              </a:rPr>
              <a:t>mean</a:t>
            </a:r>
            <a:r>
              <a:rPr lang="en-US" sz="3600" b="0" i="0" u="none" strike="noStrike" cap="none">
                <a:solidFill>
                  <a:srgbClr val="000000"/>
                </a:solidFill>
                <a:latin typeface="Arial"/>
                <a:ea typeface="Arial"/>
                <a:cs typeface="Arial"/>
                <a:sym typeface="Arial"/>
              </a:rPr>
              <a:t>) score for each:</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Subject</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PVS</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HRC</a:t>
            </a:r>
            <a:endParaRPr/>
          </a:p>
          <a:p>
            <a:pPr marL="390525" marR="0" lvl="0" indent="-390525" algn="l" rtl="0">
              <a:spcBef>
                <a:spcPts val="800"/>
              </a:spcBef>
              <a:spcAft>
                <a:spcPts val="0"/>
              </a:spcAft>
              <a:buClr>
                <a:srgbClr val="FF0000"/>
              </a:buClr>
              <a:buSzPts val="3600"/>
              <a:buFont typeface="Arial"/>
              <a:buChar char="»"/>
            </a:pPr>
            <a:r>
              <a:rPr lang="en-US" sz="3600" b="1" i="0" u="none" strike="noStrike" cap="none">
                <a:solidFill>
                  <a:srgbClr val="FF0000"/>
                </a:solidFill>
                <a:latin typeface="Arial"/>
                <a:ea typeface="Arial"/>
                <a:cs typeface="Arial"/>
                <a:sym typeface="Arial"/>
              </a:rPr>
              <a:t>Mode</a:t>
            </a:r>
            <a:r>
              <a:rPr lang="en-US" sz="3600" b="0" i="0" u="none" strike="noStrike" cap="none">
                <a:solidFill>
                  <a:srgbClr val="FF000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and </a:t>
            </a:r>
            <a:r>
              <a:rPr lang="en-US" sz="3600" b="1" i="0" u="none" strike="noStrike" cap="none">
                <a:solidFill>
                  <a:srgbClr val="00B050"/>
                </a:solidFill>
                <a:latin typeface="Arial"/>
                <a:ea typeface="Arial"/>
                <a:cs typeface="Arial"/>
                <a:sym typeface="Arial"/>
              </a:rPr>
              <a:t>median</a:t>
            </a:r>
            <a:r>
              <a:rPr lang="en-US" sz="3600" b="0" i="0" u="none" strike="noStrike" cap="none">
                <a:solidFill>
                  <a:srgbClr val="00B05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less common</a:t>
            </a:r>
            <a:endParaRPr sz="3600" b="0" i="0" u="none" strike="noStrike" cap="none">
              <a:solidFill>
                <a:srgbClr val="000000"/>
              </a:solidFill>
              <a:latin typeface="Arial"/>
              <a:ea typeface="Arial"/>
              <a:cs typeface="Arial"/>
              <a:sym typeface="Arial"/>
            </a:endParaRPr>
          </a:p>
        </p:txBody>
      </p:sp>
      <p:pic>
        <p:nvPicPr>
          <p:cNvPr id="563" name="Google Shape;563;p86"/>
          <p:cNvPicPr preferRelativeResize="0">
            <a:picLocks noGrp="1"/>
          </p:cNvPicPr>
          <p:nvPr>
            <p:ph type="body" idx="2"/>
          </p:nvPr>
        </p:nvPicPr>
        <p:blipFill rotWithShape="1">
          <a:blip r:embed="rId4">
            <a:alphaModFix/>
          </a:blip>
          <a:srcRect/>
          <a:stretch/>
        </p:blipFill>
        <p:spPr>
          <a:xfrm>
            <a:off x="5419725" y="2778522"/>
            <a:ext cx="4467225" cy="3350418"/>
          </a:xfrm>
          <a:prstGeom prst="rect">
            <a:avLst/>
          </a:prstGeom>
          <a:noFill/>
          <a:ln>
            <a:noFill/>
          </a:ln>
        </p:spPr>
      </p:pic>
      <p:sp>
        <p:nvSpPr>
          <p:cNvPr id="564" name="Google Shape;564;p8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8"/>
        <p:cNvGrpSpPr/>
        <p:nvPr/>
      </p:nvGrpSpPr>
      <p:grpSpPr>
        <a:xfrm>
          <a:off x="0" y="0"/>
          <a:ext cx="0" cy="0"/>
          <a:chOff x="0" y="0"/>
          <a:chExt cx="0" cy="0"/>
        </a:xfrm>
      </p:grpSpPr>
      <p:sp>
        <p:nvSpPr>
          <p:cNvPr id="590" name="Rectangle 12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6" y="493690"/>
            <a:ext cx="2991131" cy="4188422"/>
          </a:xfrm>
          <a:prstGeom prst="rect">
            <a:avLst/>
          </a:prstGeom>
          <a:solidFill>
            <a:srgbClr val="652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9" name="Google Shape;569;p87"/>
          <p:cNvSpPr txBox="1">
            <a:spLocks noGrp="1"/>
          </p:cNvSpPr>
          <p:nvPr>
            <p:ph type="title"/>
          </p:nvPr>
        </p:nvSpPr>
        <p:spPr>
          <a:xfrm>
            <a:off x="680894" y="806025"/>
            <a:ext cx="2492506" cy="356733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400" b="0" i="0" u="none" strike="noStrike" kern="1200" cap="none">
                <a:solidFill>
                  <a:srgbClr val="FFFFFF"/>
                </a:solidFill>
                <a:latin typeface="+mj-lt"/>
                <a:ea typeface="+mj-ea"/>
                <a:cs typeface="+mj-cs"/>
                <a:sym typeface="Arial"/>
              </a:rPr>
              <a:t>Analysis of Results – Normal Distribution</a:t>
            </a:r>
          </a:p>
        </p:txBody>
      </p:sp>
      <p:pic>
        <p:nvPicPr>
          <p:cNvPr id="570" name="Google Shape;570;p87"/>
          <p:cNvPicPr preferRelativeResize="0">
            <a:picLocks noGrp="1"/>
          </p:cNvPicPr>
          <p:nvPr>
            <p:ph type="body" idx="1"/>
          </p:nvPr>
        </p:nvPicPr>
        <p:blipFill rotWithShape="1">
          <a:blip r:embed="rId3"/>
          <a:srcRect t="2310"/>
          <a:stretch/>
        </p:blipFill>
        <p:spPr>
          <a:xfrm>
            <a:off x="3543240" y="493691"/>
            <a:ext cx="6728394" cy="4190268"/>
          </a:xfrm>
          <a:prstGeom prst="rect">
            <a:avLst/>
          </a:prstGeom>
          <a:noFill/>
        </p:spPr>
      </p:pic>
      <p:sp>
        <p:nvSpPr>
          <p:cNvPr id="592" name="Rectangle 13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5" y="4869333"/>
            <a:ext cx="2991130" cy="218150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2" name="Google Shape;572;p87"/>
          <p:cNvSpPr txBox="1">
            <a:spLocks noGrp="1"/>
          </p:cNvSpPr>
          <p:nvPr>
            <p:ph type="sldNum" idx="12"/>
          </p:nvPr>
        </p:nvSpPr>
        <p:spPr>
          <a:xfrm>
            <a:off x="1036788" y="5241119"/>
            <a:ext cx="1734624" cy="1436880"/>
          </a:xfrm>
          <a:prstGeom prst="rect">
            <a:avLst/>
          </a:prstGeom>
        </p:spPr>
        <p:txBody>
          <a:bodyPr spcFirstLastPara="1" vert="horz" lIns="91440" tIns="45720" rIns="91440" bIns="45720" rtlCol="0" anchor="ctr" anchorCtr="0">
            <a:normAutofit/>
          </a:bodyPr>
          <a:lstStyle/>
          <a:p>
            <a:pPr algn="ctr">
              <a:spcAft>
                <a:spcPts val="600"/>
              </a:spcAft>
              <a:buClrTx/>
              <a:defRPr/>
            </a:pPr>
            <a:fld id="{00000000-1234-1234-1234-123412341234}" type="slidenum">
              <a:rPr lang="en-US" sz="4300" kern="1200">
                <a:solidFill>
                  <a:srgbClr val="FFFFFF"/>
                </a:solidFill>
                <a:latin typeface="Calibri" panose="020F0502020204030204"/>
                <a:ea typeface="+mn-ea"/>
                <a:cs typeface="+mn-cs"/>
              </a:rPr>
              <a:pPr algn="ctr">
                <a:spcAft>
                  <a:spcPts val="600"/>
                </a:spcAft>
                <a:buClrTx/>
                <a:defRPr/>
              </a:pPr>
              <a:t>37</a:t>
            </a:fld>
            <a:endParaRPr lang="en-US" sz="4300" kern="1200">
              <a:solidFill>
                <a:srgbClr val="FFFFFF"/>
              </a:solidFill>
              <a:latin typeface="Calibri" panose="020F0502020204030204"/>
              <a:ea typeface="+mn-ea"/>
              <a:cs typeface="+mn-cs"/>
            </a:endParaRPr>
          </a:p>
        </p:txBody>
      </p:sp>
      <p:sp>
        <p:nvSpPr>
          <p:cNvPr id="594" name="Rectangle 13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3240" y="4866386"/>
            <a:ext cx="6735425" cy="218634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Google Shape;571;p87"/>
          <p:cNvSpPr txBox="1">
            <a:spLocks noGrp="1"/>
          </p:cNvSpPr>
          <p:nvPr>
            <p:ph type="body" idx="2"/>
          </p:nvPr>
        </p:nvSpPr>
        <p:spPr>
          <a:xfrm>
            <a:off x="3836807" y="5115168"/>
            <a:ext cx="6165223" cy="172363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Each subject – different rating patterns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Some subjects not using entire scale</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But histogram to look </a:t>
            </a:r>
            <a:r>
              <a:rPr lang="en-US" sz="1800" b="1" i="0" u="none" strike="noStrike" kern="1200" cap="none">
                <a:solidFill>
                  <a:schemeClr val="tx1"/>
                </a:solidFill>
                <a:latin typeface="+mn-lt"/>
                <a:ea typeface="+mn-ea"/>
                <a:cs typeface="+mn-cs"/>
                <a:sym typeface="Arial"/>
              </a:rPr>
              <a:t>normally distributed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6"/>
        <p:cNvGrpSpPr/>
        <p:nvPr/>
      </p:nvGrpSpPr>
      <p:grpSpPr>
        <a:xfrm>
          <a:off x="0" y="0"/>
          <a:ext cx="0" cy="0"/>
          <a:chOff x="0" y="0"/>
          <a:chExt cx="0" cy="0"/>
        </a:xfrm>
      </p:grpSpPr>
      <p:sp>
        <p:nvSpPr>
          <p:cNvPr id="74" name="Rectangle 73">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7" name="Google Shape;577;p88"/>
          <p:cNvSpPr txBox="1">
            <a:spLocks noGrp="1"/>
          </p:cNvSpPr>
          <p:nvPr>
            <p:ph type="title"/>
          </p:nvPr>
        </p:nvSpPr>
        <p:spPr>
          <a:xfrm>
            <a:off x="273959" y="3783498"/>
            <a:ext cx="2800716" cy="3022600"/>
          </a:xfrm>
          <a:prstGeom prst="rect">
            <a:avLst/>
          </a:prstGeom>
        </p:spPr>
        <p:txBody>
          <a:bodyPr spcFirstLastPara="1" lIns="52125" tIns="52125" rIns="52125" bIns="52125" anchor="t" anchorCtr="0">
            <a:normAutofit/>
          </a:bodyPr>
          <a:lstStyle/>
          <a:p>
            <a:pPr marL="0" marR="0" lvl="0" indent="0" rtl="0">
              <a:spcBef>
                <a:spcPts val="0"/>
              </a:spcBef>
              <a:spcAft>
                <a:spcPts val="0"/>
              </a:spcAft>
              <a:buNone/>
            </a:pPr>
            <a:r>
              <a:rPr lang="en-US" sz="4300" b="0" i="0" u="none" strike="noStrike" cap="none">
                <a:solidFill>
                  <a:schemeClr val="bg1"/>
                </a:solidFill>
                <a:latin typeface="Arial"/>
                <a:ea typeface="Arial"/>
                <a:cs typeface="Arial"/>
                <a:sym typeface="Arial"/>
              </a:rPr>
              <a:t>Analysis of Results – Student’s</a:t>
            </a:r>
            <a:br>
              <a:rPr lang="en-US" sz="4300" b="0" i="0" u="none" strike="noStrike" cap="none">
                <a:solidFill>
                  <a:schemeClr val="bg1"/>
                </a:solidFill>
                <a:latin typeface="Arial"/>
                <a:ea typeface="Arial"/>
                <a:cs typeface="Arial"/>
                <a:sym typeface="Arial"/>
              </a:rPr>
            </a:br>
            <a:r>
              <a:rPr lang="en-US" sz="4300" b="0" i="1" u="none" strike="noStrike" cap="none">
                <a:solidFill>
                  <a:schemeClr val="bg1"/>
                </a:solidFill>
                <a:latin typeface="Arial"/>
                <a:ea typeface="Arial"/>
                <a:cs typeface="Arial"/>
                <a:sym typeface="Arial"/>
              </a:rPr>
              <a:t>t</a:t>
            </a:r>
            <a:r>
              <a:rPr lang="en-US" sz="4300" b="0" i="0" u="none" strike="noStrike" cap="none">
                <a:solidFill>
                  <a:schemeClr val="bg1"/>
                </a:solidFill>
                <a:latin typeface="Arial"/>
                <a:ea typeface="Arial"/>
                <a:cs typeface="Arial"/>
                <a:sym typeface="Arial"/>
              </a:rPr>
              <a:t>-Test</a:t>
            </a:r>
          </a:p>
        </p:txBody>
      </p:sp>
      <p:pic>
        <p:nvPicPr>
          <p:cNvPr id="71" name="Graphic 70" descr="Bar chart">
            <a:extLst>
              <a:ext uri="{FF2B5EF4-FFF2-40B4-BE49-F238E27FC236}">
                <a16:creationId xmlns:a16="http://schemas.microsoft.com/office/drawing/2014/main" id="{CB6DBA20-4356-4A72-A353-02E0CAA11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447" y="2441969"/>
            <a:ext cx="801053" cy="801053"/>
          </a:xfrm>
          <a:prstGeom prst="rect">
            <a:avLst/>
          </a:prstGeom>
        </p:spPr>
      </p:pic>
      <p:sp>
        <p:nvSpPr>
          <p:cNvPr id="578" name="Google Shape;578;p88"/>
          <p:cNvSpPr txBox="1">
            <a:spLocks noGrp="1"/>
          </p:cNvSpPr>
          <p:nvPr>
            <p:ph type="body" idx="1"/>
          </p:nvPr>
        </p:nvSpPr>
        <p:spPr>
          <a:xfrm>
            <a:off x="3793890" y="706964"/>
            <a:ext cx="6386167" cy="6097093"/>
          </a:xfrm>
          <a:prstGeom prst="rect">
            <a:avLst/>
          </a:prstGeom>
        </p:spPr>
        <p:txBody>
          <a:bodyPr spcFirstLastPara="1" lIns="52125" tIns="52125" rIns="52125" bIns="52125" anchor="ctr" anchorCtr="0">
            <a:normAutofit/>
          </a:bodyPr>
          <a:lstStyle/>
          <a:p>
            <a:pPr marL="390525" marR="0" lvl="0" indent="-390525" rtl="0">
              <a:lnSpc>
                <a:spcPct val="90000"/>
              </a:lnSpc>
              <a:spcBef>
                <a:spcPts val="0"/>
              </a:spcBef>
              <a:spcAft>
                <a:spcPts val="0"/>
              </a:spcAft>
              <a:buClr>
                <a:schemeClr val="dk1"/>
              </a:buClr>
              <a:buSzPts val="3600"/>
              <a:buFont typeface="Arial"/>
              <a:buChar char="»"/>
            </a:pPr>
            <a:r>
              <a:rPr lang="en-US" b="1" i="1" u="none" strike="noStrike" cap="none" dirty="0">
                <a:latin typeface="Arial"/>
                <a:ea typeface="Arial"/>
                <a:cs typeface="Arial"/>
                <a:sym typeface="Arial"/>
              </a:rPr>
              <a:t>t</a:t>
            </a:r>
            <a:r>
              <a:rPr lang="en-US" b="1" i="0" u="none" strike="noStrike" cap="none" dirty="0">
                <a:latin typeface="Arial"/>
                <a:ea typeface="Arial"/>
                <a:cs typeface="Arial"/>
                <a:sym typeface="Arial"/>
              </a:rPr>
              <a:t>-Test</a:t>
            </a:r>
            <a:r>
              <a:rPr lang="en-US" b="0" i="0" u="none" strike="noStrike" cap="none" dirty="0">
                <a:latin typeface="Arial"/>
                <a:ea typeface="Arial"/>
                <a:cs typeface="Arial"/>
                <a:sym typeface="Arial"/>
              </a:rPr>
              <a:t> – </a:t>
            </a:r>
            <a:r>
              <a:rPr lang="en-US" b="1" i="0" u="none" strike="noStrike" cap="none" dirty="0">
                <a:latin typeface="Arial"/>
                <a:ea typeface="Arial"/>
                <a:cs typeface="Arial"/>
                <a:sym typeface="Arial"/>
              </a:rPr>
              <a:t>statistical hypothesis test</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Used to determine if two sets of data </a:t>
            </a:r>
            <a:r>
              <a:rPr lang="en-US" b="1" i="0" u="none" strike="noStrike" cap="none" dirty="0">
                <a:latin typeface="Arial"/>
                <a:ea typeface="Arial"/>
                <a:cs typeface="Arial"/>
                <a:sym typeface="Arial"/>
              </a:rPr>
              <a:t>significantly</a:t>
            </a:r>
            <a:r>
              <a:rPr lang="en-US" b="0" i="0" u="none" strike="noStrike" cap="none" dirty="0">
                <a:latin typeface="Arial"/>
                <a:ea typeface="Arial"/>
                <a:cs typeface="Arial"/>
                <a:sym typeface="Arial"/>
              </a:rPr>
              <a:t> different from each other</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Most applied when </a:t>
            </a:r>
            <a:r>
              <a:rPr lang="en-US" b="1" i="0" u="none" strike="noStrike" cap="none" dirty="0">
                <a:latin typeface="Arial"/>
                <a:ea typeface="Arial"/>
                <a:cs typeface="Arial"/>
                <a:sym typeface="Arial"/>
              </a:rPr>
              <a:t>normal distribution</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Testing e.g., if perception threshold quality distinguishable from SRC quality</a:t>
            </a:r>
          </a:p>
        </p:txBody>
      </p:sp>
      <p:sp>
        <p:nvSpPr>
          <p:cNvPr id="579" name="Google Shape;579;p88"/>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a:pPr marL="0" lvl="0" indent="0" rtl="0">
                <a:lnSpc>
                  <a:spcPct val="90000"/>
                </a:lnSpc>
                <a:spcBef>
                  <a:spcPts val="0"/>
                </a:spcBef>
                <a:spcAft>
                  <a:spcPts val="600"/>
                </a:spcAft>
                <a:buClr>
                  <a:srgbClr val="000000"/>
                </a:buClr>
                <a:buFont typeface="Arial"/>
                <a:buNone/>
              </a:pPr>
              <a:t>38</a:t>
            </a:fld>
            <a:endParaRPr lang="en-PL"/>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 Modelling using Sigmoid (Logistic) Function</a:t>
            </a:r>
            <a:endParaRPr sz="4500" b="0" i="0" u="none" strike="noStrike" cap="none">
              <a:solidFill>
                <a:srgbClr val="000000"/>
              </a:solidFill>
              <a:latin typeface="Arial"/>
              <a:ea typeface="Arial"/>
              <a:cs typeface="Arial"/>
              <a:sym typeface="Arial"/>
            </a:endParaRPr>
          </a:p>
        </p:txBody>
      </p:sp>
      <p:sp>
        <p:nvSpPr>
          <p:cNvPr id="585" name="Google Shape;585;p89"/>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Qef (talk) – Created from scratch with gnuplot, Public Domain, </a:t>
            </a:r>
            <a:r>
              <a:rPr lang="en-US" sz="800" u="sng">
                <a:solidFill>
                  <a:schemeClr val="hlink"/>
                </a:solidFill>
                <a:latin typeface="Arial"/>
                <a:ea typeface="Arial"/>
                <a:cs typeface="Arial"/>
                <a:sym typeface="Arial"/>
                <a:hlinkClick r:id="rId3"/>
              </a:rPr>
              <a:t>https://commons.wikimedia.org/w/index.php?curid=4310325</a:t>
            </a:r>
            <a:endParaRPr sz="800">
              <a:solidFill>
                <a:srgbClr val="000000"/>
              </a:solidFill>
              <a:latin typeface="Arial"/>
              <a:ea typeface="Arial"/>
              <a:cs typeface="Arial"/>
              <a:sym typeface="Arial"/>
            </a:endParaRPr>
          </a:p>
        </p:txBody>
      </p:sp>
      <p:sp>
        <p:nvSpPr>
          <p:cNvPr id="586" name="Google Shape;586;p89"/>
          <p:cNvSpPr txBox="1">
            <a:spLocks noGrp="1"/>
          </p:cNvSpPr>
          <p:nvPr>
            <p:ph type="body" idx="1"/>
          </p:nvPr>
        </p:nvSpPr>
        <p:spPr>
          <a:xfrm>
            <a:off x="801688" y="2184400"/>
            <a:ext cx="4465637" cy="4538663"/>
          </a:xfrm>
          <a:prstGeom prst="rect">
            <a:avLst/>
          </a:prstGeom>
          <a:blipFill rotWithShape="1">
            <a:blip r:embed="rId4">
              <a:alphaModFix/>
            </a:blip>
            <a:stretch>
              <a:fillRect l="-2867" t="-2415" b="-2281"/>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87" name="Google Shape;587;p89"/>
          <p:cNvPicPr preferRelativeResize="0">
            <a:picLocks noGrp="1"/>
          </p:cNvPicPr>
          <p:nvPr>
            <p:ph type="body" idx="2"/>
          </p:nvPr>
        </p:nvPicPr>
        <p:blipFill rotWithShape="1">
          <a:blip r:embed="rId5">
            <a:alphaModFix/>
          </a:blip>
          <a:srcRect/>
          <a:stretch/>
        </p:blipFill>
        <p:spPr>
          <a:xfrm>
            <a:off x="5419725" y="2965029"/>
            <a:ext cx="4467225" cy="2977405"/>
          </a:xfrm>
          <a:prstGeom prst="rect">
            <a:avLst/>
          </a:prstGeom>
          <a:noFill/>
          <a:ln>
            <a:noFill/>
          </a:ln>
        </p:spPr>
      </p:pic>
      <p:sp>
        <p:nvSpPr>
          <p:cNvPr id="588" name="Google Shape;588;p89"/>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62"/>
          <p:cNvPicPr preferRelativeResize="0"/>
          <p:nvPr/>
        </p:nvPicPr>
        <p:blipFill rotWithShape="1">
          <a:blip r:embed="rId3">
            <a:alphaModFix/>
          </a:blip>
          <a:srcRect t="68333" b="22500"/>
          <a:stretch/>
        </p:blipFill>
        <p:spPr>
          <a:xfrm>
            <a:off x="-2" y="12202"/>
            <a:ext cx="10680702" cy="7559675"/>
          </a:xfrm>
          <a:prstGeom prst="rect">
            <a:avLst/>
          </a:prstGeom>
          <a:noFill/>
          <a:ln>
            <a:noFill/>
          </a:ln>
        </p:spPr>
      </p:pic>
      <p:sp>
        <p:nvSpPr>
          <p:cNvPr id="270" name="Google Shape;270;p62"/>
          <p:cNvSpPr/>
          <p:nvPr/>
        </p:nvSpPr>
        <p:spPr>
          <a:xfrm>
            <a:off x="5524501" y="7121525"/>
            <a:ext cx="4860925" cy="471108"/>
          </a:xfrm>
          <a:prstGeom prst="rect">
            <a:avLst/>
          </a:prstGeom>
          <a:noFill/>
          <a:ln>
            <a:noFill/>
          </a:ln>
        </p:spPr>
        <p:txBody>
          <a:bodyPr spcFirstLastPara="1" wrap="square" lIns="50375" tIns="50375" rIns="50375" bIns="50375" anchor="t" anchorCtr="0">
            <a:noAutofit/>
          </a:bodyPr>
          <a:lstStyle/>
          <a:p>
            <a:pPr marL="0" marR="0" lvl="0" indent="0" algn="r" rtl="0">
              <a:spcBef>
                <a:spcPts val="0"/>
              </a:spcBef>
              <a:spcAft>
                <a:spcPts val="0"/>
              </a:spcAft>
              <a:buNone/>
            </a:pPr>
            <a:r>
              <a:rPr lang="en-US" sz="2200" b="0" i="0" u="none" strike="noStrike" cap="none">
                <a:solidFill>
                  <a:srgbClr val="CCCCCC"/>
                </a:solidFill>
                <a:latin typeface="Arial"/>
                <a:ea typeface="Arial"/>
                <a:cs typeface="Arial"/>
                <a:sym typeface="Arial"/>
              </a:rPr>
              <a:t>(</a:t>
            </a:r>
            <a:r>
              <a:rPr lang="en-US" sz="2400" b="0" i="0" u="none" strike="noStrike" cap="none">
                <a:solidFill>
                  <a:srgbClr val="CCCCCC"/>
                </a:solidFill>
                <a:latin typeface="Arial"/>
                <a:ea typeface="Arial"/>
                <a:cs typeface="Arial"/>
                <a:sym typeface="Arial"/>
              </a:rPr>
              <a:t>graphics:</a:t>
            </a:r>
            <a:r>
              <a:rPr lang="en-US" sz="2200" b="0" i="0" u="none" strike="noStrike" cap="none">
                <a:solidFill>
                  <a:srgbClr val="CCCCCC"/>
                </a:solidFill>
                <a:latin typeface="Arial"/>
                <a:ea typeface="Arial"/>
                <a:cs typeface="Arial"/>
                <a:sym typeface="Arial"/>
              </a:rPr>
              <a:t> Media Trendy 2008)</a:t>
            </a:r>
            <a:endParaRPr>
              <a:solidFill>
                <a:srgbClr val="CCCCCC"/>
              </a:solidFill>
            </a:endParaRPr>
          </a:p>
        </p:txBody>
      </p:sp>
      <p:sp>
        <p:nvSpPr>
          <p:cNvPr id="272" name="Google Shape;272;p62"/>
          <p:cNvSpPr/>
          <p:nvPr/>
        </p:nvSpPr>
        <p:spPr>
          <a:xfrm>
            <a:off x="654050" y="1963738"/>
            <a:ext cx="9617374" cy="32316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400" b="1" i="0" u="none" strike="noStrike" cap="none">
                <a:solidFill>
                  <a:srgbClr val="FFFFFF"/>
                </a:solidFill>
                <a:latin typeface="Arial"/>
                <a:ea typeface="Arial"/>
                <a:cs typeface="Arial"/>
                <a:sym typeface="Arial"/>
              </a:rPr>
              <a:t>Caring about the perceived quality of</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multimedia services (Quality of Experience)</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is essential for service and content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due to competition between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in the face of changing ways</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to use the media.</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0"/>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Outliers</a:t>
            </a:r>
            <a:endParaRPr sz="4500" b="0" i="0" u="none" strike="noStrike" cap="none">
              <a:solidFill>
                <a:srgbClr val="000000"/>
              </a:solidFill>
              <a:latin typeface="Arial"/>
              <a:ea typeface="Arial"/>
              <a:cs typeface="Arial"/>
              <a:sym typeface="Arial"/>
            </a:endParaRPr>
          </a:p>
        </p:txBody>
      </p:sp>
      <p:sp>
        <p:nvSpPr>
          <p:cNvPr id="594" name="Google Shape;594;p90"/>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Osrecki – Own work, CC BY-SA 4.0, </a:t>
            </a:r>
            <a:r>
              <a:rPr lang="en-US" sz="800" u="sng">
                <a:solidFill>
                  <a:schemeClr val="hlink"/>
                </a:solidFill>
                <a:latin typeface="Arial"/>
                <a:ea typeface="Arial"/>
                <a:cs typeface="Arial"/>
                <a:sym typeface="Arial"/>
                <a:hlinkClick r:id="rId3"/>
              </a:rPr>
              <a:t>https://commons.wikimedia.org/w/index.php?curid=48650484</a:t>
            </a:r>
            <a:endParaRPr sz="800">
              <a:solidFill>
                <a:srgbClr val="000000"/>
              </a:solidFill>
              <a:latin typeface="Arial"/>
              <a:ea typeface="Arial"/>
              <a:cs typeface="Arial"/>
              <a:sym typeface="Arial"/>
            </a:endParaRPr>
          </a:p>
        </p:txBody>
      </p:sp>
      <p:sp>
        <p:nvSpPr>
          <p:cNvPr id="595" name="Google Shape;595;p90"/>
          <p:cNvSpPr txBox="1">
            <a:spLocks noGrp="1"/>
          </p:cNvSpPr>
          <p:nvPr>
            <p:ph type="body" idx="1"/>
          </p:nvPr>
        </p:nvSpPr>
        <p:spPr>
          <a:xfrm>
            <a:off x="801688" y="2184400"/>
            <a:ext cx="4465637" cy="4538663"/>
          </a:xfrm>
          <a:prstGeom prst="rect">
            <a:avLst/>
          </a:prstGeom>
          <a:blipFill rotWithShape="1">
            <a:blip r:embed="rId4">
              <a:alphaModFix/>
            </a:blip>
            <a:stretch>
              <a:fillRect l="-3961" t="-3623" r="-5053"/>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96" name="Google Shape;596;p90"/>
          <p:cNvPicPr preferRelativeResize="0">
            <a:picLocks noGrp="1"/>
          </p:cNvPicPr>
          <p:nvPr>
            <p:ph type="body" idx="2"/>
          </p:nvPr>
        </p:nvPicPr>
        <p:blipFill rotWithShape="1">
          <a:blip r:embed="rId5">
            <a:alphaModFix/>
          </a:blip>
          <a:srcRect/>
          <a:stretch/>
        </p:blipFill>
        <p:spPr>
          <a:xfrm>
            <a:off x="5419725" y="2671354"/>
            <a:ext cx="4467225" cy="3564755"/>
          </a:xfrm>
          <a:prstGeom prst="rect">
            <a:avLst/>
          </a:prstGeom>
          <a:noFill/>
          <a:ln>
            <a:noFill/>
          </a:ln>
        </p:spPr>
      </p:pic>
      <p:sp>
        <p:nvSpPr>
          <p:cNvPr id="597" name="Google Shape;597;p90"/>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1"/>
        <p:cNvGrpSpPr/>
        <p:nvPr/>
      </p:nvGrpSpPr>
      <p:grpSpPr>
        <a:xfrm>
          <a:off x="0" y="0"/>
          <a:ext cx="0" cy="0"/>
          <a:chOff x="0" y="0"/>
          <a:chExt cx="0" cy="0"/>
        </a:xfrm>
      </p:grpSpPr>
      <p:sp>
        <p:nvSpPr>
          <p:cNvPr id="98" name="Rectangle 97">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355" cy="755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2" name="Google Shape;602;p91"/>
          <p:cNvSpPr txBox="1">
            <a:spLocks noGrp="1"/>
          </p:cNvSpPr>
          <p:nvPr>
            <p:ph type="title"/>
          </p:nvPr>
        </p:nvSpPr>
        <p:spPr>
          <a:xfrm>
            <a:off x="667543" y="616682"/>
            <a:ext cx="3125642" cy="545691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solidFill>
                  <a:schemeClr val="bg1"/>
                </a:solidFill>
              </a:rPr>
              <a:t>Dark Side</a:t>
            </a:r>
          </a:p>
        </p:txBody>
      </p:sp>
      <p:cxnSp>
        <p:nvCxnSpPr>
          <p:cNvPr id="100" name="Straight Connector 99">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831183"/>
            <a:ext cx="376494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606" name="Google Shape;603;p91">
            <a:extLst>
              <a:ext uri="{FF2B5EF4-FFF2-40B4-BE49-F238E27FC236}">
                <a16:creationId xmlns:a16="http://schemas.microsoft.com/office/drawing/2014/main" id="{38C3BDCA-F4EA-4068-983B-B409C78C58AF}"/>
              </a:ext>
            </a:extLst>
          </p:cNvPr>
          <p:cNvGraphicFramePr/>
          <p:nvPr>
            <p:extLst>
              <p:ext uri="{D42A27DB-BD31-4B8C-83A1-F6EECF244321}">
                <p14:modId xmlns:p14="http://schemas.microsoft.com/office/powerpoint/2010/main" val="1991138828"/>
              </p:ext>
            </p:extLst>
          </p:nvPr>
        </p:nvGraphicFramePr>
        <p:xfrm>
          <a:off x="4539297" y="626209"/>
          <a:ext cx="5473859" cy="623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56DC-3059-6F45-C74C-C78E5EBE8E16}"/>
              </a:ext>
            </a:extLst>
          </p:cNvPr>
          <p:cNvSpPr>
            <a:spLocks noGrp="1"/>
          </p:cNvSpPr>
          <p:nvPr>
            <p:ph type="title"/>
          </p:nvPr>
        </p:nvSpPr>
        <p:spPr/>
        <p:txBody>
          <a:bodyPr/>
          <a:lstStyle/>
          <a:p>
            <a:r>
              <a:rPr lang="en-GB" dirty="0"/>
              <a:t>Objective Methods for Measuring QoE</a:t>
            </a:r>
          </a:p>
        </p:txBody>
      </p:sp>
      <p:sp>
        <p:nvSpPr>
          <p:cNvPr id="3" name="Text Placeholder 2">
            <a:extLst>
              <a:ext uri="{FF2B5EF4-FFF2-40B4-BE49-F238E27FC236}">
                <a16:creationId xmlns:a16="http://schemas.microsoft.com/office/drawing/2014/main" id="{B8B6D879-9345-7B66-09AD-255BC1A843D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D5A389F-BDE1-5893-5690-B104951755D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42</a:t>
            </a:fld>
            <a:endParaRPr lang="en-US"/>
          </a:p>
        </p:txBody>
      </p:sp>
    </p:spTree>
    <p:extLst>
      <p:ext uri="{BB962C8B-B14F-4D97-AF65-F5344CB8AC3E}">
        <p14:creationId xmlns:p14="http://schemas.microsoft.com/office/powerpoint/2010/main" val="349148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322" name="Google Shape;322;p74"/>
          <p:cNvGrpSpPr/>
          <p:nvPr/>
        </p:nvGrpSpPr>
        <p:grpSpPr>
          <a:xfrm>
            <a:off x="797703" y="2045756"/>
            <a:ext cx="9085304" cy="4002044"/>
            <a:chOff x="-22" y="665068"/>
            <a:chExt cx="9085304" cy="4002044"/>
          </a:xfrm>
        </p:grpSpPr>
        <p:sp>
          <p:nvSpPr>
            <p:cNvPr id="323" name="Google Shape;323;p74"/>
            <p:cNvSpPr/>
            <p:nvPr/>
          </p:nvSpPr>
          <p:spPr>
            <a:xfrm rot="5400000">
              <a:off x="278" y="664768"/>
              <a:ext cx="3002100" cy="3002700"/>
            </a:xfrm>
            <a:prstGeom prst="blockArc">
              <a:avLst>
                <a:gd name="adj1" fmla="val 13500000"/>
                <a:gd name="adj2" fmla="val 18900000"/>
                <a:gd name="adj3" fmla="val 4960"/>
              </a:avLst>
            </a:prstGeom>
            <a:gradFill>
              <a:gsLst>
                <a:gs pos="0">
                  <a:srgbClr val="474747"/>
                </a:gs>
                <a:gs pos="50000">
                  <a:schemeClr val="accent4"/>
                </a:gs>
                <a:gs pos="100000">
                  <a:schemeClr val="accent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4"/>
            <p:cNvSpPr/>
            <p:nvPr/>
          </p:nvSpPr>
          <p:spPr>
            <a:xfrm rot="-5400000">
              <a:off x="3090197" y="664885"/>
              <a:ext cx="3002100" cy="3002700"/>
            </a:xfrm>
            <a:prstGeom prst="blockArc">
              <a:avLst>
                <a:gd name="adj1" fmla="val 13500000"/>
                <a:gd name="adj2" fmla="val 18900000"/>
                <a:gd name="adj3" fmla="val 4960"/>
              </a:avLst>
            </a:prstGeom>
            <a:gradFill>
              <a:gsLst>
                <a:gs pos="0">
                  <a:srgbClr val="535353"/>
                </a:gs>
                <a:gs pos="50000">
                  <a:srgbClr val="313131"/>
                </a:gs>
                <a:gs pos="100000">
                  <a:srgbClr val="2A2A2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4"/>
            <p:cNvSpPr/>
            <p:nvPr/>
          </p:nvSpPr>
          <p:spPr>
            <a:xfrm>
              <a:off x="3445131" y="3272958"/>
              <a:ext cx="2279400" cy="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4"/>
            <p:cNvSpPr txBox="1"/>
            <p:nvPr/>
          </p:nvSpPr>
          <p:spPr>
            <a:xfrm>
              <a:off x="3445131" y="4066483"/>
              <a:ext cx="2279400" cy="6006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600">
                  <a:solidFill>
                    <a:srgbClr val="000000"/>
                  </a:solidFill>
                  <a:latin typeface="Arial"/>
                  <a:ea typeface="Arial"/>
                  <a:cs typeface="Arial"/>
                  <a:sym typeface="Arial"/>
                </a:rPr>
                <a:t>What we build</a:t>
              </a:r>
              <a:endParaRPr sz="2600">
                <a:solidFill>
                  <a:srgbClr val="000000"/>
                </a:solidFill>
                <a:latin typeface="Arial"/>
                <a:ea typeface="Arial"/>
                <a:cs typeface="Arial"/>
                <a:sym typeface="Arial"/>
              </a:endParaRPr>
            </a:p>
          </p:txBody>
        </p:sp>
        <p:sp>
          <p:nvSpPr>
            <p:cNvPr id="327" name="Google Shape;327;p74"/>
            <p:cNvSpPr/>
            <p:nvPr/>
          </p:nvSpPr>
          <p:spPr>
            <a:xfrm rot="5400000">
              <a:off x="2993872" y="664768"/>
              <a:ext cx="3002100" cy="3002700"/>
            </a:xfrm>
            <a:prstGeom prst="blockArc">
              <a:avLst>
                <a:gd name="adj1" fmla="val 13500000"/>
                <a:gd name="adj2" fmla="val 18900000"/>
                <a:gd name="adj3" fmla="val 4960"/>
              </a:avLst>
            </a:prstGeom>
            <a:gradFill>
              <a:gsLst>
                <a:gs pos="0">
                  <a:srgbClr val="757575"/>
                </a:gs>
                <a:gs pos="50000">
                  <a:srgbClr val="636363"/>
                </a:gs>
                <a:gs pos="100000">
                  <a:srgbClr val="575757"/>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4"/>
            <p:cNvSpPr/>
            <p:nvPr/>
          </p:nvSpPr>
          <p:spPr>
            <a:xfrm rot="-5400000">
              <a:off x="6082882" y="664885"/>
              <a:ext cx="3002100" cy="3002700"/>
            </a:xfrm>
            <a:prstGeom prst="blockArc">
              <a:avLst>
                <a:gd name="adj1" fmla="val 13500000"/>
                <a:gd name="adj2" fmla="val 18900000"/>
                <a:gd name="adj3" fmla="val 4960"/>
              </a:avLst>
            </a:prstGeom>
            <a:gradFill>
              <a:gsLst>
                <a:gs pos="0">
                  <a:srgbClr val="9F9F9F"/>
                </a:gs>
                <a:gs pos="50000">
                  <a:srgbClr val="949494"/>
                </a:gs>
                <a:gs pos="100000">
                  <a:srgbClr val="82828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4"/>
            <p:cNvSpPr/>
            <p:nvPr/>
          </p:nvSpPr>
          <p:spPr>
            <a:xfrm>
              <a:off x="6218861" y="3272958"/>
              <a:ext cx="2279400" cy="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4"/>
            <p:cNvSpPr txBox="1"/>
            <p:nvPr/>
          </p:nvSpPr>
          <p:spPr>
            <a:xfrm>
              <a:off x="6218861" y="4066483"/>
              <a:ext cx="2279400" cy="6006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600">
                  <a:solidFill>
                    <a:srgbClr val="000000"/>
                  </a:solidFill>
                  <a:latin typeface="Arial"/>
                  <a:ea typeface="Arial"/>
                  <a:cs typeface="Arial"/>
                  <a:sym typeface="Arial"/>
                </a:rPr>
                <a:t>What we want</a:t>
              </a:r>
              <a:endParaRPr sz="2600">
                <a:solidFill>
                  <a:srgbClr val="000000"/>
                </a:solidFill>
                <a:latin typeface="Arial"/>
                <a:ea typeface="Arial"/>
                <a:cs typeface="Arial"/>
                <a:sym typeface="Arial"/>
              </a:endParaRPr>
            </a:p>
          </p:txBody>
        </p:sp>
        <p:sp>
          <p:nvSpPr>
            <p:cNvPr id="331" name="Google Shape;331;p74"/>
            <p:cNvSpPr/>
            <p:nvPr/>
          </p:nvSpPr>
          <p:spPr>
            <a:xfrm>
              <a:off x="3501830" y="1160785"/>
              <a:ext cx="2106900" cy="2106900"/>
            </a:xfrm>
            <a:prstGeom prst="ellipse">
              <a:avLst/>
            </a:prstGeom>
            <a:gradFill>
              <a:gsLst>
                <a:gs pos="0">
                  <a:srgbClr val="474747">
                    <a:alpha val="49803"/>
                  </a:srgbClr>
                </a:gs>
                <a:gs pos="50000">
                  <a:srgbClr val="000000">
                    <a:alpha val="49803"/>
                  </a:srgbClr>
                </a:gs>
                <a:gs pos="100000">
                  <a:srgbClr val="000000">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4"/>
            <p:cNvSpPr txBox="1"/>
            <p:nvPr/>
          </p:nvSpPr>
          <p:spPr>
            <a:xfrm>
              <a:off x="3923238" y="1371489"/>
              <a:ext cx="1264200" cy="1685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500">
                  <a:solidFill>
                    <a:schemeClr val="dk1"/>
                  </a:solidFill>
                  <a:latin typeface="Arial"/>
                  <a:ea typeface="Arial"/>
                  <a:cs typeface="Arial"/>
                  <a:sym typeface="Arial"/>
                </a:rPr>
                <a:t>Quality model</a:t>
              </a:r>
              <a:endParaRPr sz="2500">
                <a:solidFill>
                  <a:schemeClr val="dk1"/>
                </a:solidFill>
                <a:latin typeface="Arial"/>
                <a:ea typeface="Arial"/>
                <a:cs typeface="Arial"/>
                <a:sym typeface="Arial"/>
              </a:endParaRPr>
            </a:p>
          </p:txBody>
        </p:sp>
        <p:sp>
          <p:nvSpPr>
            <p:cNvPr id="333" name="Google Shape;333;p74"/>
            <p:cNvSpPr/>
            <p:nvPr/>
          </p:nvSpPr>
          <p:spPr>
            <a:xfrm>
              <a:off x="865981" y="1120824"/>
              <a:ext cx="951300" cy="951300"/>
            </a:xfrm>
            <a:prstGeom prst="ellipse">
              <a:avLst/>
            </a:prstGeom>
            <a:gradFill>
              <a:gsLst>
                <a:gs pos="0">
                  <a:srgbClr val="4A4A4A">
                    <a:alpha val="49803"/>
                  </a:srgbClr>
                </a:gs>
                <a:gs pos="50000">
                  <a:srgbClr val="181818">
                    <a:alpha val="49803"/>
                  </a:srgbClr>
                </a:gs>
                <a:gs pos="100000">
                  <a:srgbClr val="141414">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4"/>
            <p:cNvSpPr txBox="1"/>
            <p:nvPr/>
          </p:nvSpPr>
          <p:spPr>
            <a:xfrm>
              <a:off x="1005293" y="1260139"/>
              <a:ext cx="672600" cy="6726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QoS</a:t>
              </a:r>
              <a:endParaRPr sz="1400">
                <a:solidFill>
                  <a:schemeClr val="dk1"/>
                </a:solidFill>
                <a:latin typeface="Arial"/>
                <a:ea typeface="Arial"/>
                <a:cs typeface="Arial"/>
                <a:sym typeface="Arial"/>
              </a:endParaRPr>
            </a:p>
          </p:txBody>
        </p:sp>
        <p:sp>
          <p:nvSpPr>
            <p:cNvPr id="335" name="Google Shape;335;p74"/>
            <p:cNvSpPr/>
            <p:nvPr/>
          </p:nvSpPr>
          <p:spPr>
            <a:xfrm>
              <a:off x="515134" y="1916154"/>
              <a:ext cx="467400" cy="467100"/>
            </a:xfrm>
            <a:prstGeom prst="ellipse">
              <a:avLst/>
            </a:prstGeom>
            <a:gradFill>
              <a:gsLst>
                <a:gs pos="0">
                  <a:srgbClr val="535353">
                    <a:alpha val="49803"/>
                  </a:srgbClr>
                </a:gs>
                <a:gs pos="50000">
                  <a:srgbClr val="313131">
                    <a:alpha val="49803"/>
                  </a:srgbClr>
                </a:gs>
                <a:gs pos="100000">
                  <a:srgbClr val="2A2A2A">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4"/>
            <p:cNvSpPr/>
            <p:nvPr/>
          </p:nvSpPr>
          <p:spPr>
            <a:xfrm>
              <a:off x="1895325" y="1307948"/>
              <a:ext cx="271800" cy="271800"/>
            </a:xfrm>
            <a:prstGeom prst="ellipse">
              <a:avLst/>
            </a:prstGeom>
            <a:gradFill>
              <a:gsLst>
                <a:gs pos="0">
                  <a:srgbClr val="636363">
                    <a:alpha val="49803"/>
                  </a:srgbClr>
                </a:gs>
                <a:gs pos="50000">
                  <a:srgbClr val="4A4A4A">
                    <a:alpha val="49803"/>
                  </a:srgbClr>
                </a:gs>
                <a:gs pos="100000">
                  <a:srgbClr val="414141">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4"/>
            <p:cNvSpPr/>
            <p:nvPr/>
          </p:nvSpPr>
          <p:spPr>
            <a:xfrm>
              <a:off x="1794287" y="1689005"/>
              <a:ext cx="951300" cy="951300"/>
            </a:xfrm>
            <a:prstGeom prst="ellipse">
              <a:avLst/>
            </a:prstGeom>
            <a:gradFill>
              <a:gsLst>
                <a:gs pos="0">
                  <a:srgbClr val="757575">
                    <a:alpha val="49803"/>
                  </a:srgbClr>
                </a:gs>
                <a:gs pos="50000">
                  <a:srgbClr val="636363">
                    <a:alpha val="49803"/>
                  </a:srgbClr>
                </a:gs>
                <a:gs pos="100000">
                  <a:srgbClr val="575757">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4"/>
            <p:cNvSpPr txBox="1"/>
            <p:nvPr/>
          </p:nvSpPr>
          <p:spPr>
            <a:xfrm>
              <a:off x="1933599" y="1828320"/>
              <a:ext cx="672600" cy="6726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Pixels</a:t>
              </a:r>
              <a:endParaRPr sz="1400">
                <a:solidFill>
                  <a:schemeClr val="dk1"/>
                </a:solidFill>
                <a:latin typeface="Arial"/>
                <a:ea typeface="Arial"/>
                <a:cs typeface="Arial"/>
                <a:sym typeface="Arial"/>
              </a:endParaRPr>
            </a:p>
          </p:txBody>
        </p:sp>
        <p:sp>
          <p:nvSpPr>
            <p:cNvPr id="339" name="Google Shape;339;p74"/>
            <p:cNvSpPr/>
            <p:nvPr/>
          </p:nvSpPr>
          <p:spPr>
            <a:xfrm>
              <a:off x="1893764" y="2698486"/>
              <a:ext cx="271800" cy="271800"/>
            </a:xfrm>
            <a:prstGeom prst="ellipse">
              <a:avLst/>
            </a:prstGeom>
            <a:gradFill>
              <a:gsLst>
                <a:gs pos="0">
                  <a:srgbClr val="8A8A8A">
                    <a:alpha val="49803"/>
                  </a:srgbClr>
                </a:gs>
                <a:gs pos="50000">
                  <a:srgbClr val="7C7C7C">
                    <a:alpha val="49803"/>
                  </a:srgbClr>
                </a:gs>
                <a:gs pos="100000">
                  <a:srgbClr val="6C6C6C">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4"/>
            <p:cNvSpPr/>
            <p:nvPr/>
          </p:nvSpPr>
          <p:spPr>
            <a:xfrm>
              <a:off x="882932" y="2232635"/>
              <a:ext cx="951300" cy="951300"/>
            </a:xfrm>
            <a:prstGeom prst="ellipse">
              <a:avLst/>
            </a:prstGeom>
            <a:gradFill>
              <a:gsLst>
                <a:gs pos="0">
                  <a:srgbClr val="9F9F9F">
                    <a:alpha val="49803"/>
                  </a:srgbClr>
                </a:gs>
                <a:gs pos="50000">
                  <a:srgbClr val="949494">
                    <a:alpha val="49803"/>
                  </a:srgbClr>
                </a:gs>
                <a:gs pos="100000">
                  <a:srgbClr val="828282">
                    <a:alpha val="49803"/>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4"/>
            <p:cNvSpPr txBox="1"/>
            <p:nvPr/>
          </p:nvSpPr>
          <p:spPr>
            <a:xfrm>
              <a:off x="1022244" y="2371950"/>
              <a:ext cx="672600" cy="672600"/>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Calib</a:t>
              </a:r>
              <a:r>
                <a:rPr lang="en-US">
                  <a:solidFill>
                    <a:schemeClr val="dk1"/>
                  </a:solidFill>
                </a:rPr>
                <a:t>r</a:t>
              </a:r>
              <a:r>
                <a:rPr lang="en-US" sz="1400">
                  <a:solidFill>
                    <a:schemeClr val="dk1"/>
                  </a:solidFill>
                  <a:latin typeface="Arial"/>
                  <a:ea typeface="Arial"/>
                  <a:cs typeface="Arial"/>
                  <a:sym typeface="Arial"/>
                </a:rPr>
                <a:t>ation</a:t>
              </a:r>
              <a:endParaRPr sz="1400">
                <a:solidFill>
                  <a:schemeClr val="dk1"/>
                </a:solidFill>
                <a:latin typeface="Arial"/>
                <a:ea typeface="Arial"/>
                <a:cs typeface="Arial"/>
                <a:sym typeface="Arial"/>
              </a:endParaRPr>
            </a:p>
          </p:txBody>
        </p:sp>
        <p:sp>
          <p:nvSpPr>
            <p:cNvPr id="342" name="Google Shape;342;p74"/>
            <p:cNvSpPr/>
            <p:nvPr/>
          </p:nvSpPr>
          <p:spPr>
            <a:xfrm>
              <a:off x="6477791" y="1285597"/>
              <a:ext cx="1753500" cy="1753200"/>
            </a:xfrm>
            <a:prstGeom prst="ellipse">
              <a:avLst/>
            </a:prstGeom>
            <a:gradFill>
              <a:gsLst>
                <a:gs pos="0">
                  <a:srgbClr val="4C4C4C"/>
                </a:gs>
                <a:gs pos="50000">
                  <a:srgbClr val="1F1F1F"/>
                </a:gs>
                <a:gs pos="100000">
                  <a:srgbClr val="1A1A1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4"/>
            <p:cNvSpPr txBox="1"/>
            <p:nvPr/>
          </p:nvSpPr>
          <p:spPr>
            <a:xfrm>
              <a:off x="6734579" y="1542338"/>
              <a:ext cx="1239900" cy="12396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a:ea typeface="Arial"/>
                  <a:cs typeface="Arial"/>
                  <a:sym typeface="Arial"/>
                </a:rPr>
                <a:t>QoE</a:t>
              </a:r>
              <a:endParaRPr sz="2500">
                <a:solidFill>
                  <a:schemeClr val="lt1"/>
                </a:solidFill>
                <a:latin typeface="Arial"/>
                <a:ea typeface="Arial"/>
                <a:cs typeface="Arial"/>
                <a:sym typeface="Arial"/>
              </a:endParaRPr>
            </a:p>
          </p:txBody>
        </p:sp>
        <p:sp>
          <p:nvSpPr>
            <p:cNvPr id="344" name="Google Shape;344;p74"/>
            <p:cNvSpPr/>
            <p:nvPr/>
          </p:nvSpPr>
          <p:spPr>
            <a:xfrm>
              <a:off x="564194" y="3272958"/>
              <a:ext cx="2279400" cy="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4"/>
            <p:cNvSpPr txBox="1"/>
            <p:nvPr/>
          </p:nvSpPr>
          <p:spPr>
            <a:xfrm>
              <a:off x="313850" y="4066513"/>
              <a:ext cx="2529900" cy="600600"/>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600"/>
                <a:t>What</a:t>
              </a:r>
              <a:r>
                <a:rPr lang="en-US" sz="2600">
                  <a:solidFill>
                    <a:srgbClr val="000000"/>
                  </a:solidFill>
                  <a:latin typeface="Arial"/>
                  <a:ea typeface="Arial"/>
                  <a:cs typeface="Arial"/>
                  <a:sym typeface="Arial"/>
                </a:rPr>
                <a:t> we know</a:t>
              </a:r>
              <a:endParaRPr sz="2600">
                <a:solidFill>
                  <a:srgbClr val="000000"/>
                </a:solidFill>
                <a:latin typeface="Arial"/>
                <a:ea typeface="Arial"/>
                <a:cs typeface="Arial"/>
                <a:sym typeface="Arial"/>
              </a:endParaRPr>
            </a:p>
          </p:txBody>
        </p:sp>
      </p:grpSp>
      <p:sp>
        <p:nvSpPr>
          <p:cNvPr id="347" name="Google Shape;347;p7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From QoS to QoE</a:t>
            </a:r>
            <a:endParaRPr sz="5000" b="1"/>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75"/>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    What are Those?</a:t>
            </a:r>
            <a:endParaRPr sz="5000" b="1"/>
          </a:p>
        </p:txBody>
      </p:sp>
      <p:sp>
        <p:nvSpPr>
          <p:cNvPr id="354" name="Google Shape;354;p75"/>
          <p:cNvSpPr txBox="1"/>
          <p:nvPr/>
        </p:nvSpPr>
        <p:spPr>
          <a:xfrm>
            <a:off x="920100" y="2184400"/>
            <a:ext cx="9085200" cy="45633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0"/>
              </a:spcBef>
              <a:spcAft>
                <a:spcPts val="0"/>
              </a:spcAft>
              <a:buClr>
                <a:srgbClr val="000000"/>
              </a:buClr>
              <a:buSzPts val="2600"/>
              <a:buFont typeface="Arial"/>
              <a:buChar char="»"/>
            </a:pPr>
            <a:r>
              <a:rPr lang="en-US" sz="2600"/>
              <a:t>Algorithms using objectively measurable input and providing objectively </a:t>
            </a:r>
            <a:r>
              <a:rPr lang="en-US" sz="2600">
                <a:solidFill>
                  <a:schemeClr val="dk1"/>
                </a:solidFill>
              </a:rPr>
              <a:t>measurable output</a:t>
            </a:r>
            <a:endParaRPr sz="2600">
              <a:solidFill>
                <a:schemeClr val="dk1"/>
              </a:solidFill>
            </a:endParaRPr>
          </a:p>
          <a:p>
            <a:pPr marL="390525" marR="0" lvl="0" indent="-395605" algn="l" rtl="0">
              <a:lnSpc>
                <a:spcPct val="115000"/>
              </a:lnSpc>
              <a:spcBef>
                <a:spcPts val="1000"/>
              </a:spcBef>
              <a:spcAft>
                <a:spcPts val="0"/>
              </a:spcAft>
              <a:buClr>
                <a:schemeClr val="dk1"/>
              </a:buClr>
              <a:buSzPts val="2600"/>
              <a:buChar char="»"/>
            </a:pPr>
            <a:r>
              <a:rPr lang="en-US" sz="2600">
                <a:solidFill>
                  <a:schemeClr val="dk1"/>
                </a:solidFill>
              </a:rPr>
              <a:t>For example: “give me a video and I will tell you what an average end-user thinks about its quality”</a:t>
            </a:r>
            <a:endParaRPr sz="2600">
              <a:solidFill>
                <a:schemeClr val="dk1"/>
              </a:solidFill>
            </a:endParaRPr>
          </a:p>
          <a:p>
            <a:pPr marL="390525" marR="0" lvl="0" indent="-395605" algn="l" rtl="0">
              <a:lnSpc>
                <a:spcPct val="115000"/>
              </a:lnSpc>
              <a:spcBef>
                <a:spcPts val="1000"/>
              </a:spcBef>
              <a:spcAft>
                <a:spcPts val="1000"/>
              </a:spcAft>
              <a:buClr>
                <a:schemeClr val="dk1"/>
              </a:buClr>
              <a:buSzPts val="2600"/>
              <a:buChar char="»"/>
            </a:pPr>
            <a:r>
              <a:rPr lang="en-US" sz="2600">
                <a:solidFill>
                  <a:schemeClr val="dk1"/>
                </a:solidFill>
              </a:rPr>
              <a:t>You want to replace a human with an algorithm</a:t>
            </a:r>
            <a:endParaRPr sz="26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76"/>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    Why Objective Methods?</a:t>
            </a:r>
            <a:endParaRPr sz="5000" b="1"/>
          </a:p>
        </p:txBody>
      </p:sp>
      <p:sp>
        <p:nvSpPr>
          <p:cNvPr id="361" name="Google Shape;361;p76"/>
          <p:cNvSpPr txBox="1"/>
          <p:nvPr/>
        </p:nvSpPr>
        <p:spPr>
          <a:xfrm>
            <a:off x="920100" y="2184400"/>
            <a:ext cx="9085200" cy="45633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0"/>
              </a:spcBef>
              <a:spcAft>
                <a:spcPts val="0"/>
              </a:spcAft>
              <a:buSzPts val="2600"/>
              <a:buChar char="»"/>
            </a:pPr>
            <a:r>
              <a:rPr lang="en-US" sz="2600"/>
              <a:t>Objective - “based on real facts and not influenced by personal beliefs or feelings” (from Cambridge Dictionary)</a:t>
            </a:r>
            <a:endParaRPr sz="2600"/>
          </a:p>
          <a:p>
            <a:pPr marL="390525" marR="0" lvl="0" indent="-395605" algn="l" rtl="0">
              <a:lnSpc>
                <a:spcPct val="115000"/>
              </a:lnSpc>
              <a:spcBef>
                <a:spcPts val="1000"/>
              </a:spcBef>
              <a:spcAft>
                <a:spcPts val="0"/>
              </a:spcAft>
              <a:buSzPts val="2600"/>
              <a:buChar char="»"/>
            </a:pPr>
            <a:r>
              <a:rPr lang="en-US" sz="2600"/>
              <a:t>Cheaper</a:t>
            </a:r>
            <a:endParaRPr sz="2600"/>
          </a:p>
          <a:p>
            <a:pPr marL="887412" marR="0" lvl="1" indent="-303212" algn="l" rtl="0">
              <a:lnSpc>
                <a:spcPct val="115000"/>
              </a:lnSpc>
              <a:spcBef>
                <a:spcPts val="1000"/>
              </a:spcBef>
              <a:spcAft>
                <a:spcPts val="0"/>
              </a:spcAft>
              <a:buSzPts val="2600"/>
              <a:buChar char="–"/>
            </a:pPr>
            <a:r>
              <a:rPr lang="en-US" sz="2600"/>
              <a:t>CPUs are much faster than humans (if it comes to digital images processing)</a:t>
            </a:r>
            <a:endParaRPr sz="2600"/>
          </a:p>
          <a:p>
            <a:pPr marL="390525" marR="0" lvl="0" indent="-395605" algn="l" rtl="0">
              <a:lnSpc>
                <a:spcPct val="115000"/>
              </a:lnSpc>
              <a:spcBef>
                <a:spcPts val="1000"/>
              </a:spcBef>
              <a:spcAft>
                <a:spcPts val="0"/>
              </a:spcAft>
              <a:buSzPts val="2600"/>
              <a:buChar char="»"/>
            </a:pPr>
            <a:r>
              <a:rPr lang="en-US" sz="2600"/>
              <a:t>Scalable</a:t>
            </a:r>
            <a:endParaRPr sz="2600"/>
          </a:p>
          <a:p>
            <a:pPr marL="887412" marR="0" lvl="1" indent="-303212" algn="l" rtl="0">
              <a:lnSpc>
                <a:spcPct val="115000"/>
              </a:lnSpc>
              <a:spcBef>
                <a:spcPts val="1000"/>
              </a:spcBef>
              <a:spcAft>
                <a:spcPts val="1000"/>
              </a:spcAft>
              <a:buSzPts val="2600"/>
              <a:buChar char="–"/>
            </a:pPr>
            <a:r>
              <a:rPr lang="en-US" sz="2600"/>
              <a:t>Assessing the quality of multiple sources</a:t>
            </a:r>
            <a:endParaRPr sz="26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77"/>
          <p:cNvSpPr txBox="1">
            <a:spLocks noGrp="1"/>
          </p:cNvSpPr>
          <p:nvPr>
            <p:ph type="body" idx="1"/>
          </p:nvPr>
        </p:nvSpPr>
        <p:spPr>
          <a:xfrm>
            <a:off x="735013" y="1852613"/>
            <a:ext cx="4519500" cy="908100"/>
          </a:xfrm>
          <a:prstGeom prst="rect">
            <a:avLst/>
          </a:prstGeom>
          <a:noFill/>
          <a:ln>
            <a:noFill/>
          </a:ln>
        </p:spPr>
        <p:txBody>
          <a:bodyPr spcFirstLastPara="1" wrap="square" lIns="52125" tIns="52125" rIns="52125" bIns="52125" anchor="t" anchorCtr="0">
            <a:noAutofit/>
          </a:bodyPr>
          <a:lstStyle/>
          <a:p>
            <a:pPr marL="390525" marR="0" lvl="0" indent="0" algn="l" rtl="0">
              <a:lnSpc>
                <a:spcPct val="80000"/>
              </a:lnSpc>
              <a:spcBef>
                <a:spcPts val="0"/>
              </a:spcBef>
              <a:spcAft>
                <a:spcPts val="0"/>
              </a:spcAft>
              <a:buNone/>
            </a:pPr>
            <a:endParaRPr sz="2520" b="0" i="0" u="none" strike="noStrike" cap="none">
              <a:solidFill>
                <a:srgbClr val="000000"/>
              </a:solidFill>
              <a:latin typeface="Arial"/>
              <a:ea typeface="Arial"/>
              <a:cs typeface="Arial"/>
              <a:sym typeface="Arial"/>
            </a:endParaRPr>
          </a:p>
        </p:txBody>
      </p:sp>
      <p:sp>
        <p:nvSpPr>
          <p:cNvPr id="367" name="Google Shape;367;p77"/>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
        <p:nvSpPr>
          <p:cNvPr id="368" name="Google Shape;368;p77"/>
          <p:cNvSpPr txBox="1">
            <a:spLocks noGrp="1"/>
          </p:cNvSpPr>
          <p:nvPr>
            <p:ph type="title"/>
          </p:nvPr>
        </p:nvSpPr>
        <p:spPr>
          <a:xfrm>
            <a:off x="735013" y="401638"/>
            <a:ext cx="9212400" cy="14604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b="1"/>
              <a:t>Classification</a:t>
            </a:r>
            <a:endParaRPr sz="5000" b="1" i="0" u="none" strike="noStrike" cap="none">
              <a:solidFill>
                <a:srgbClr val="000000"/>
              </a:solidFill>
            </a:endParaRPr>
          </a:p>
        </p:txBody>
      </p:sp>
      <p:sp>
        <p:nvSpPr>
          <p:cNvPr id="369" name="Google Shape;369;p77"/>
          <p:cNvSpPr txBox="1">
            <a:spLocks noGrp="1"/>
          </p:cNvSpPr>
          <p:nvPr>
            <p:ph type="body" idx="2"/>
          </p:nvPr>
        </p:nvSpPr>
        <p:spPr>
          <a:xfrm>
            <a:off x="735025" y="3589597"/>
            <a:ext cx="4519500" cy="3230400"/>
          </a:xfrm>
          <a:prstGeom prst="rect">
            <a:avLst/>
          </a:prstGeom>
        </p:spPr>
        <p:txBody>
          <a:bodyPr spcFirstLastPara="1" wrap="square" lIns="52125" tIns="52125" rIns="52125" bIns="52125" anchor="t" anchorCtr="0">
            <a:noAutofit/>
          </a:bodyPr>
          <a:lstStyle/>
          <a:p>
            <a:pPr marL="457200" lvl="0" indent="-393700" algn="l" rtl="0">
              <a:lnSpc>
                <a:spcPct val="115000"/>
              </a:lnSpc>
              <a:spcBef>
                <a:spcPts val="0"/>
              </a:spcBef>
              <a:spcAft>
                <a:spcPts val="0"/>
              </a:spcAft>
              <a:buSzPts val="2600"/>
              <a:buChar char="»"/>
            </a:pPr>
            <a:r>
              <a:rPr lang="en-US" sz="2600"/>
              <a:t>Full access to the original content</a:t>
            </a:r>
            <a:endParaRPr sz="2600"/>
          </a:p>
          <a:p>
            <a:pPr marL="457200" lvl="0" indent="-393700" algn="l" rtl="0">
              <a:spcBef>
                <a:spcPts val="1000"/>
              </a:spcBef>
              <a:spcAft>
                <a:spcPts val="0"/>
              </a:spcAft>
              <a:buSzPts val="2600"/>
              <a:buChar char="»"/>
            </a:pPr>
            <a:r>
              <a:rPr lang="en-US" sz="2600"/>
              <a:t>Computationally intensive</a:t>
            </a:r>
            <a:endParaRPr sz="2600"/>
          </a:p>
          <a:p>
            <a:pPr marL="457200" lvl="0" indent="-393700" algn="l" rtl="0">
              <a:spcBef>
                <a:spcPts val="1000"/>
              </a:spcBef>
              <a:spcAft>
                <a:spcPts val="0"/>
              </a:spcAft>
              <a:buSzPts val="2600"/>
              <a:buChar char="»"/>
            </a:pPr>
            <a:r>
              <a:rPr lang="en-US" sz="2600"/>
              <a:t>Good for content producers (and modifiers)</a:t>
            </a:r>
            <a:endParaRPr sz="2600"/>
          </a:p>
        </p:txBody>
      </p:sp>
      <p:sp>
        <p:nvSpPr>
          <p:cNvPr id="370" name="Google Shape;370;p77"/>
          <p:cNvSpPr txBox="1">
            <a:spLocks noGrp="1"/>
          </p:cNvSpPr>
          <p:nvPr>
            <p:ph type="body" idx="3"/>
          </p:nvPr>
        </p:nvSpPr>
        <p:spPr>
          <a:xfrm>
            <a:off x="5407025" y="1852613"/>
            <a:ext cx="4540200" cy="908100"/>
          </a:xfrm>
          <a:prstGeom prst="rect">
            <a:avLst/>
          </a:prstGeom>
        </p:spPr>
        <p:txBody>
          <a:bodyPr spcFirstLastPara="1" wrap="square" lIns="52125" tIns="52125" rIns="52125" bIns="52125" anchor="b" anchorCtr="0">
            <a:noAutofit/>
          </a:bodyPr>
          <a:lstStyle/>
          <a:p>
            <a:pPr marL="0" lvl="0" indent="0" algn="l" rtl="0">
              <a:spcBef>
                <a:spcPts val="800"/>
              </a:spcBef>
              <a:spcAft>
                <a:spcPts val="0"/>
              </a:spcAft>
              <a:buNone/>
            </a:pPr>
            <a:endParaRPr/>
          </a:p>
        </p:txBody>
      </p:sp>
      <p:sp>
        <p:nvSpPr>
          <p:cNvPr id="371" name="Google Shape;371;p77"/>
          <p:cNvSpPr txBox="1">
            <a:spLocks noGrp="1"/>
          </p:cNvSpPr>
          <p:nvPr>
            <p:ph type="body" idx="4"/>
          </p:nvPr>
        </p:nvSpPr>
        <p:spPr>
          <a:xfrm>
            <a:off x="5407025" y="3589573"/>
            <a:ext cx="4540200" cy="3230400"/>
          </a:xfrm>
          <a:prstGeom prst="rect">
            <a:avLst/>
          </a:prstGeom>
        </p:spPr>
        <p:txBody>
          <a:bodyPr spcFirstLastPara="1" wrap="square" lIns="52125" tIns="52125" rIns="52125" bIns="52125" anchor="t" anchorCtr="0">
            <a:noAutofit/>
          </a:bodyPr>
          <a:lstStyle/>
          <a:p>
            <a:pPr marL="457200" lvl="0" indent="-393700" algn="l" rtl="0">
              <a:spcBef>
                <a:spcPts val="0"/>
              </a:spcBef>
              <a:spcAft>
                <a:spcPts val="0"/>
              </a:spcAft>
              <a:buSzPts val="2600"/>
              <a:buChar char="»"/>
            </a:pPr>
            <a:r>
              <a:rPr lang="en-US" sz="2600"/>
              <a:t>No access to the original content</a:t>
            </a:r>
            <a:endParaRPr sz="2600"/>
          </a:p>
          <a:p>
            <a:pPr marL="457200" lvl="0" indent="-393700" algn="l" rtl="0">
              <a:spcBef>
                <a:spcPts val="1000"/>
              </a:spcBef>
              <a:spcAft>
                <a:spcPts val="0"/>
              </a:spcAft>
              <a:buSzPts val="2600"/>
              <a:buChar char="»"/>
            </a:pPr>
            <a:r>
              <a:rPr lang="en-US" sz="2600"/>
              <a:t>Faster than FR methods</a:t>
            </a:r>
            <a:endParaRPr sz="2600"/>
          </a:p>
          <a:p>
            <a:pPr marL="457200" lvl="0" indent="-393700" algn="l" rtl="0">
              <a:spcBef>
                <a:spcPts val="1000"/>
              </a:spcBef>
              <a:spcAft>
                <a:spcPts val="1000"/>
              </a:spcAft>
              <a:buSzPts val="2600"/>
              <a:buChar char="»"/>
            </a:pPr>
            <a:r>
              <a:rPr lang="en-US" sz="2600"/>
              <a:t>Scalable</a:t>
            </a:r>
            <a:endParaRPr sz="2600"/>
          </a:p>
        </p:txBody>
      </p:sp>
      <p:sp>
        <p:nvSpPr>
          <p:cNvPr id="372" name="Google Shape;372;p77"/>
          <p:cNvSpPr/>
          <p:nvPr/>
        </p:nvSpPr>
        <p:spPr>
          <a:xfrm>
            <a:off x="913650" y="2085475"/>
            <a:ext cx="4028700" cy="128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rPr>
              <a:t>Full Reference</a:t>
            </a:r>
            <a:endParaRPr sz="3000">
              <a:solidFill>
                <a:srgbClr val="FFFFFF"/>
              </a:solidFill>
            </a:endParaRPr>
          </a:p>
        </p:txBody>
      </p:sp>
      <p:sp>
        <p:nvSpPr>
          <p:cNvPr id="373" name="Google Shape;373;p77"/>
          <p:cNvSpPr/>
          <p:nvPr/>
        </p:nvSpPr>
        <p:spPr>
          <a:xfrm>
            <a:off x="5513775" y="2085475"/>
            <a:ext cx="4028700" cy="12807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rPr>
              <a:t>No Reference</a:t>
            </a:r>
            <a:endParaRPr sz="30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78"/>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
        <p:nvSpPr>
          <p:cNvPr id="379" name="Google Shape;379;p78"/>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Examples</a:t>
            </a:r>
            <a:endParaRPr sz="5000" b="1"/>
          </a:p>
        </p:txBody>
      </p:sp>
      <p:sp>
        <p:nvSpPr>
          <p:cNvPr id="380" name="Google Shape;380;p78"/>
          <p:cNvSpPr/>
          <p:nvPr/>
        </p:nvSpPr>
        <p:spPr>
          <a:xfrm>
            <a:off x="5302300" y="5685975"/>
            <a:ext cx="4028700" cy="128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rPr>
              <a:t>Full Reference</a:t>
            </a:r>
            <a:endParaRPr sz="3000">
              <a:solidFill>
                <a:srgbClr val="FFFFFF"/>
              </a:solidFill>
            </a:endParaRPr>
          </a:p>
        </p:txBody>
      </p:sp>
      <p:sp>
        <p:nvSpPr>
          <p:cNvPr id="381" name="Google Shape;381;p78"/>
          <p:cNvSpPr txBox="1">
            <a:spLocks noGrp="1"/>
          </p:cNvSpPr>
          <p:nvPr>
            <p:ph type="title"/>
          </p:nvPr>
        </p:nvSpPr>
        <p:spPr>
          <a:xfrm>
            <a:off x="735013" y="503238"/>
            <a:ext cx="3444900" cy="1763700"/>
          </a:xfrm>
          <a:prstGeom prst="rect">
            <a:avLst/>
          </a:prstGeom>
        </p:spPr>
        <p:txBody>
          <a:bodyPr spcFirstLastPara="1" wrap="square" lIns="59725" tIns="59725" rIns="59725" bIns="59725" anchor="b" anchorCtr="0">
            <a:noAutofit/>
          </a:bodyPr>
          <a:lstStyle/>
          <a:p>
            <a:pPr marL="0" lvl="0" indent="0" algn="ctr" rtl="0">
              <a:spcBef>
                <a:spcPts val="0"/>
              </a:spcBef>
              <a:spcAft>
                <a:spcPts val="0"/>
              </a:spcAft>
              <a:buNone/>
            </a:pPr>
            <a:r>
              <a:rPr lang="en-US" sz="2600" b="1"/>
              <a:t>PSNR</a:t>
            </a:r>
            <a:endParaRPr sz="2600" b="1"/>
          </a:p>
        </p:txBody>
      </p:sp>
      <p:sp>
        <p:nvSpPr>
          <p:cNvPr id="382" name="Google Shape;382;p78"/>
          <p:cNvSpPr txBox="1">
            <a:spLocks noGrp="1"/>
          </p:cNvSpPr>
          <p:nvPr>
            <p:ph type="body" idx="2"/>
          </p:nvPr>
        </p:nvSpPr>
        <p:spPr>
          <a:xfrm>
            <a:off x="735013" y="2266951"/>
            <a:ext cx="3444900" cy="4200300"/>
          </a:xfrm>
          <a:prstGeom prst="rect">
            <a:avLst/>
          </a:prstGeom>
        </p:spPr>
        <p:txBody>
          <a:bodyPr spcFirstLastPara="1" wrap="square" lIns="59725" tIns="59725" rIns="59725" bIns="59725" anchor="t" anchorCtr="0">
            <a:noAutofit/>
          </a:bodyPr>
          <a:lstStyle/>
          <a:p>
            <a:pPr marL="390525" lvl="0" indent="-327025" algn="l" rtl="0">
              <a:spcBef>
                <a:spcPts val="0"/>
              </a:spcBef>
              <a:spcAft>
                <a:spcPts val="0"/>
              </a:spcAft>
              <a:buClr>
                <a:schemeClr val="dk1"/>
              </a:buClr>
              <a:buSzPts val="2600"/>
              <a:buChar char="»"/>
            </a:pPr>
            <a:r>
              <a:rPr lang="en-US" sz="2600">
                <a:solidFill>
                  <a:srgbClr val="1E1E1E"/>
                </a:solidFill>
              </a:rPr>
              <a:t>The most popular</a:t>
            </a:r>
            <a:endParaRPr sz="2600">
              <a:solidFill>
                <a:srgbClr val="1E1E1E"/>
              </a:solidFill>
            </a:endParaRPr>
          </a:p>
          <a:p>
            <a:pPr marL="390525" lvl="0" indent="-327025" algn="l" rtl="0">
              <a:spcBef>
                <a:spcPts val="1000"/>
              </a:spcBef>
              <a:spcAft>
                <a:spcPts val="0"/>
              </a:spcAft>
              <a:buClr>
                <a:srgbClr val="1E1E1E"/>
              </a:buClr>
              <a:buSzPts val="2600"/>
              <a:buChar char="»"/>
            </a:pPr>
            <a:r>
              <a:rPr lang="en-US" sz="2600">
                <a:solidFill>
                  <a:srgbClr val="1E1E1E"/>
                </a:solidFill>
              </a:rPr>
              <a:t>Based on Mean Squared Error (MSE) metric</a:t>
            </a:r>
            <a:endParaRPr sz="2600">
              <a:solidFill>
                <a:srgbClr val="1E1E1E"/>
              </a:solidFill>
            </a:endParaRPr>
          </a:p>
          <a:p>
            <a:pPr marL="390525" lvl="0" indent="-327025" algn="l" rtl="0">
              <a:spcBef>
                <a:spcPts val="1000"/>
              </a:spcBef>
              <a:spcAft>
                <a:spcPts val="0"/>
              </a:spcAft>
              <a:buClr>
                <a:srgbClr val="1E1E1E"/>
              </a:buClr>
              <a:buSzPts val="2600"/>
              <a:buChar char="»"/>
            </a:pPr>
            <a:r>
              <a:rPr lang="en-US" sz="2600">
                <a:solidFill>
                  <a:srgbClr val="1E1E1E"/>
                </a:solidFill>
              </a:rPr>
              <a:t>Used in Shot Boundary Detection (SBD)</a:t>
            </a:r>
            <a:endParaRPr sz="2600">
              <a:solidFill>
                <a:srgbClr val="1E1E1E"/>
              </a:solidFill>
            </a:endParaRPr>
          </a:p>
          <a:p>
            <a:pPr marL="390525" lvl="0" indent="-327025" algn="l" rtl="0">
              <a:spcBef>
                <a:spcPts val="1000"/>
              </a:spcBef>
              <a:spcAft>
                <a:spcPts val="1000"/>
              </a:spcAft>
              <a:buClr>
                <a:srgbClr val="1E1E1E"/>
              </a:buClr>
              <a:buSzPts val="2600"/>
              <a:buChar char="»"/>
            </a:pPr>
            <a:r>
              <a:rPr lang="en-US" sz="2600">
                <a:solidFill>
                  <a:srgbClr val="1E1E1E"/>
                </a:solidFill>
              </a:rPr>
              <a:t>For details, see </a:t>
            </a:r>
            <a:r>
              <a:rPr lang="en-US" sz="2600" u="sng">
                <a:solidFill>
                  <a:schemeClr val="hlink"/>
                </a:solidFill>
                <a:hlinkClick r:id="rId3"/>
              </a:rPr>
              <a:t>here</a:t>
            </a:r>
            <a:endParaRPr sz="2600">
              <a:solidFill>
                <a:srgbClr val="1E1E1E"/>
              </a:solidFill>
            </a:endParaRPr>
          </a:p>
        </p:txBody>
      </p:sp>
      <p:pic>
        <p:nvPicPr>
          <p:cNvPr id="383" name="Google Shape;383;p78"/>
          <p:cNvPicPr preferRelativeResize="0"/>
          <p:nvPr/>
        </p:nvPicPr>
        <p:blipFill rotWithShape="1">
          <a:blip r:embed="rId4">
            <a:alphaModFix/>
          </a:blip>
          <a:srcRect t="38137" b="38522"/>
          <a:stretch/>
        </p:blipFill>
        <p:spPr>
          <a:xfrm>
            <a:off x="4750025" y="2266949"/>
            <a:ext cx="5133250" cy="1033151"/>
          </a:xfrm>
          <a:prstGeom prst="rect">
            <a:avLst/>
          </a:prstGeom>
          <a:noFill/>
          <a:ln>
            <a:noFill/>
          </a:ln>
        </p:spPr>
      </p:pic>
      <p:pic>
        <p:nvPicPr>
          <p:cNvPr id="384" name="Google Shape;384;p78"/>
          <p:cNvPicPr preferRelativeResize="0"/>
          <p:nvPr/>
        </p:nvPicPr>
        <p:blipFill rotWithShape="1">
          <a:blip r:embed="rId5">
            <a:alphaModFix/>
          </a:blip>
          <a:srcRect t="36720" b="35465"/>
          <a:stretch/>
        </p:blipFill>
        <p:spPr>
          <a:xfrm>
            <a:off x="4991825" y="3913713"/>
            <a:ext cx="4649650" cy="111525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7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lvl="0" indent="0" algn="r" rtl="0">
              <a:spcBef>
                <a:spcPts val="0"/>
              </a:spcBef>
              <a:spcAft>
                <a:spcPts val="0"/>
              </a:spcAft>
              <a:buNone/>
            </a:pPr>
            <a:fld id="{00000000-1234-1234-1234-123412341234}" type="slidenum">
              <a:rPr lang="en-US"/>
              <a:t>48</a:t>
            </a:fld>
            <a:endParaRPr/>
          </a:p>
        </p:txBody>
      </p:sp>
      <p:sp>
        <p:nvSpPr>
          <p:cNvPr id="390" name="Google Shape;390;p79"/>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Examples</a:t>
            </a:r>
            <a:endParaRPr sz="5000" b="1"/>
          </a:p>
        </p:txBody>
      </p:sp>
      <p:sp>
        <p:nvSpPr>
          <p:cNvPr id="391" name="Google Shape;391;p79"/>
          <p:cNvSpPr/>
          <p:nvPr/>
        </p:nvSpPr>
        <p:spPr>
          <a:xfrm>
            <a:off x="5302300" y="5685975"/>
            <a:ext cx="4028700" cy="1280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rPr>
              <a:t>Full Reference</a:t>
            </a:r>
            <a:endParaRPr sz="3000">
              <a:solidFill>
                <a:srgbClr val="FFFFFF"/>
              </a:solidFill>
            </a:endParaRPr>
          </a:p>
        </p:txBody>
      </p:sp>
      <p:sp>
        <p:nvSpPr>
          <p:cNvPr id="392" name="Google Shape;392;p79"/>
          <p:cNvSpPr txBox="1">
            <a:spLocks noGrp="1"/>
          </p:cNvSpPr>
          <p:nvPr>
            <p:ph type="title"/>
          </p:nvPr>
        </p:nvSpPr>
        <p:spPr>
          <a:xfrm>
            <a:off x="735013" y="503238"/>
            <a:ext cx="3444900" cy="1763700"/>
          </a:xfrm>
          <a:prstGeom prst="rect">
            <a:avLst/>
          </a:prstGeom>
        </p:spPr>
        <p:txBody>
          <a:bodyPr spcFirstLastPara="1" wrap="square" lIns="59725" tIns="59725" rIns="59725" bIns="59725" anchor="b" anchorCtr="0">
            <a:noAutofit/>
          </a:bodyPr>
          <a:lstStyle/>
          <a:p>
            <a:pPr marL="0" lvl="0" indent="0" algn="ctr" rtl="0">
              <a:spcBef>
                <a:spcPts val="0"/>
              </a:spcBef>
              <a:spcAft>
                <a:spcPts val="0"/>
              </a:spcAft>
              <a:buNone/>
            </a:pPr>
            <a:r>
              <a:rPr lang="en-US" sz="2600" b="1"/>
              <a:t>VMAF</a:t>
            </a:r>
            <a:endParaRPr sz="2600" b="1"/>
          </a:p>
        </p:txBody>
      </p:sp>
      <p:sp>
        <p:nvSpPr>
          <p:cNvPr id="393" name="Google Shape;393;p79"/>
          <p:cNvSpPr txBox="1">
            <a:spLocks noGrp="1"/>
          </p:cNvSpPr>
          <p:nvPr>
            <p:ph type="body" idx="2"/>
          </p:nvPr>
        </p:nvSpPr>
        <p:spPr>
          <a:xfrm>
            <a:off x="735013" y="2266951"/>
            <a:ext cx="3444900" cy="4200300"/>
          </a:xfrm>
          <a:prstGeom prst="rect">
            <a:avLst/>
          </a:prstGeom>
        </p:spPr>
        <p:txBody>
          <a:bodyPr spcFirstLastPara="1" wrap="square" lIns="59725" tIns="59725" rIns="59725" bIns="59725" anchor="t" anchorCtr="0">
            <a:noAutofit/>
          </a:bodyPr>
          <a:lstStyle/>
          <a:p>
            <a:pPr marL="390525" lvl="0" indent="-327025" algn="l" rtl="0">
              <a:spcBef>
                <a:spcPts val="0"/>
              </a:spcBef>
              <a:spcAft>
                <a:spcPts val="0"/>
              </a:spcAft>
              <a:buClr>
                <a:srgbClr val="1E1E1E"/>
              </a:buClr>
              <a:buSzPts val="2600"/>
              <a:buChar char="»"/>
            </a:pPr>
            <a:r>
              <a:rPr lang="en-US" sz="2600">
                <a:solidFill>
                  <a:srgbClr val="1E1E1E"/>
                </a:solidFill>
              </a:rPr>
              <a:t>Perceptual video quality assessment based on multi-method fusion</a:t>
            </a:r>
            <a:endParaRPr sz="2600">
              <a:solidFill>
                <a:srgbClr val="1E1E1E"/>
              </a:solidFill>
            </a:endParaRPr>
          </a:p>
          <a:p>
            <a:pPr marL="390525" lvl="0" indent="-327025" algn="l" rtl="0">
              <a:spcBef>
                <a:spcPts val="1000"/>
              </a:spcBef>
              <a:spcAft>
                <a:spcPts val="0"/>
              </a:spcAft>
              <a:buClr>
                <a:srgbClr val="1E1E1E"/>
              </a:buClr>
              <a:buSzPts val="2600"/>
              <a:buChar char="»"/>
            </a:pPr>
            <a:r>
              <a:rPr lang="en-US" sz="2600">
                <a:solidFill>
                  <a:srgbClr val="1E1E1E"/>
                </a:solidFill>
              </a:rPr>
              <a:t>State-of-the-art</a:t>
            </a:r>
            <a:endParaRPr sz="2600">
              <a:solidFill>
                <a:srgbClr val="1E1E1E"/>
              </a:solidFill>
            </a:endParaRPr>
          </a:p>
          <a:p>
            <a:pPr marL="390525" lvl="0" indent="-327025" algn="l" rtl="0">
              <a:spcBef>
                <a:spcPts val="1000"/>
              </a:spcBef>
              <a:spcAft>
                <a:spcPts val="0"/>
              </a:spcAft>
              <a:buClr>
                <a:srgbClr val="1E1E1E"/>
              </a:buClr>
              <a:buSzPts val="2600"/>
              <a:buChar char="»"/>
            </a:pPr>
            <a:r>
              <a:rPr lang="en-US" sz="2600">
                <a:solidFill>
                  <a:srgbClr val="1E1E1E"/>
                </a:solidFill>
              </a:rPr>
              <a:t>Created by Netflix, Inc.</a:t>
            </a:r>
            <a:endParaRPr sz="2600">
              <a:solidFill>
                <a:srgbClr val="1E1E1E"/>
              </a:solidFill>
            </a:endParaRPr>
          </a:p>
          <a:p>
            <a:pPr marL="390525" lvl="0" indent="-327025" algn="l" rtl="0">
              <a:spcBef>
                <a:spcPts val="1000"/>
              </a:spcBef>
              <a:spcAft>
                <a:spcPts val="1000"/>
              </a:spcAft>
              <a:buClr>
                <a:srgbClr val="1E1E1E"/>
              </a:buClr>
              <a:buSzPts val="2600"/>
              <a:buChar char="»"/>
            </a:pPr>
            <a:r>
              <a:rPr lang="en-US" sz="2600">
                <a:solidFill>
                  <a:srgbClr val="1E1E1E"/>
                </a:solidFill>
              </a:rPr>
              <a:t>Click the Octocat to go to its repository</a:t>
            </a:r>
            <a:endParaRPr sz="2600">
              <a:solidFill>
                <a:srgbClr val="1E1E1E"/>
              </a:solidFill>
            </a:endParaRPr>
          </a:p>
        </p:txBody>
      </p:sp>
      <p:pic>
        <p:nvPicPr>
          <p:cNvPr id="394" name="Google Shape;394;p79">
            <a:hlinkClick r:id="rId3"/>
          </p:cNvPr>
          <p:cNvPicPr preferRelativeResize="0"/>
          <p:nvPr/>
        </p:nvPicPr>
        <p:blipFill>
          <a:blip r:embed="rId4">
            <a:alphaModFix/>
          </a:blip>
          <a:stretch>
            <a:fillRect/>
          </a:stretch>
        </p:blipFill>
        <p:spPr>
          <a:xfrm>
            <a:off x="5201988" y="1613588"/>
            <a:ext cx="4532436" cy="376758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8"/>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Google Shape;609;p92"/>
          <p:cNvSpPr txBox="1">
            <a:spLocks noGrp="1"/>
          </p:cNvSpPr>
          <p:nvPr>
            <p:ph type="title"/>
          </p:nvPr>
        </p:nvSpPr>
        <p:spPr>
          <a:xfrm>
            <a:off x="5578161" y="802879"/>
            <a:ext cx="4366904" cy="3478635"/>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kern="1200">
                <a:solidFill>
                  <a:schemeClr val="tx1"/>
                </a:solidFill>
                <a:latin typeface="+mj-lt"/>
                <a:ea typeface="+mj-ea"/>
                <a:cs typeface="+mj-cs"/>
              </a:rPr>
              <a:t>Implementation of Key Performance Indicators (KPIs) for Quality Measurement</a:t>
            </a:r>
          </a:p>
        </p:txBody>
      </p:sp>
      <p:pic>
        <p:nvPicPr>
          <p:cNvPr id="612" name="Picture 611">
            <a:extLst>
              <a:ext uri="{FF2B5EF4-FFF2-40B4-BE49-F238E27FC236}">
                <a16:creationId xmlns:a16="http://schemas.microsoft.com/office/drawing/2014/main" id="{3E8A3D86-5D95-468C-AB2C-2262D902D500}"/>
              </a:ext>
            </a:extLst>
          </p:cNvPr>
          <p:cNvPicPr>
            <a:picLocks noChangeAspect="1"/>
          </p:cNvPicPr>
          <p:nvPr/>
        </p:nvPicPr>
        <p:blipFill rotWithShape="1">
          <a:blip r:embed="rId3"/>
          <a:srcRect l="27504" r="26022" b="-2"/>
          <a:stretch/>
        </p:blipFill>
        <p:spPr>
          <a:xfrm>
            <a:off x="20" y="10"/>
            <a:ext cx="5261059" cy="7556490"/>
          </a:xfrm>
          <a:prstGeom prst="rect">
            <a:avLst/>
          </a:prstGeom>
        </p:spPr>
      </p:pic>
      <p:sp>
        <p:nvSpPr>
          <p:cNvPr id="610" name="Google Shape;610;p92"/>
          <p:cNvSpPr txBox="1">
            <a:spLocks noGrp="1"/>
          </p:cNvSpPr>
          <p:nvPr>
            <p:ph type="sldNum" idx="12"/>
          </p:nvPr>
        </p:nvSpPr>
        <p:spPr>
          <a:xfrm>
            <a:off x="8924155" y="7003756"/>
            <a:ext cx="1022246"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49</a:t>
            </a:fld>
            <a:endParaRPr lang="en-US" sz="1200" kern="1200">
              <a:solidFill>
                <a:prstClr val="black">
                  <a:tint val="75000"/>
                </a:prstClr>
              </a:solidFill>
              <a:latin typeface="Calibri" panose="020F0502020204030204"/>
              <a:ea typeface="+mn-ea"/>
              <a:cs typeface="+mn-cs"/>
            </a:endParaRPr>
          </a:p>
        </p:txBody>
      </p:sp>
      <p:sp>
        <p:nvSpPr>
          <p:cNvPr id="2" name="Google Shape;402;p80">
            <a:extLst>
              <a:ext uri="{FF2B5EF4-FFF2-40B4-BE49-F238E27FC236}">
                <a16:creationId xmlns:a16="http://schemas.microsoft.com/office/drawing/2014/main" id="{FFE25EFA-6B27-ECAE-9EB3-3394AC847222}"/>
              </a:ext>
            </a:extLst>
          </p:cNvPr>
          <p:cNvSpPr/>
          <p:nvPr/>
        </p:nvSpPr>
        <p:spPr>
          <a:xfrm>
            <a:off x="3320525" y="5936125"/>
            <a:ext cx="4028700" cy="1280700"/>
          </a:xfrm>
          <a:prstGeom prst="roundRect">
            <a:avLst>
              <a:gd name="adj" fmla="val 16667"/>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000">
                <a:solidFill>
                  <a:srgbClr val="FFFFFF"/>
                </a:solidFill>
              </a:rPr>
              <a:t>No Reference</a:t>
            </a:r>
            <a:endParaRPr sz="3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63"/>
          <p:cNvPicPr preferRelativeResize="0"/>
          <p:nvPr/>
        </p:nvPicPr>
        <p:blipFill rotWithShape="1">
          <a:blip r:embed="rId3">
            <a:alphaModFix/>
          </a:blip>
          <a:srcRect/>
          <a:stretch/>
        </p:blipFill>
        <p:spPr>
          <a:xfrm>
            <a:off x="0" y="-1588"/>
            <a:ext cx="10680699" cy="7559676"/>
          </a:xfrm>
          <a:prstGeom prst="rect">
            <a:avLst/>
          </a:prstGeom>
          <a:noFill/>
          <a:ln>
            <a:noFill/>
          </a:ln>
        </p:spPr>
      </p:pic>
      <p:sp>
        <p:nvSpPr>
          <p:cNvPr id="278" name="Google Shape;278;p6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rgbClr val="CFE2F3"/>
                </a:solidFill>
                <a:latin typeface="Arimo"/>
                <a:ea typeface="Arimo"/>
                <a:cs typeface="Arimo"/>
                <a:sym typeface="Arimo"/>
              </a:rPr>
              <a:t>Internet TV, Video on Demand...</a:t>
            </a:r>
            <a:endParaRPr sz="4400" b="0" i="0" u="none" strike="noStrike" cap="none">
              <a:solidFill>
                <a:srgbClr val="CFE2F3"/>
              </a:solidFill>
              <a:latin typeface="Arimo"/>
              <a:ea typeface="Arimo"/>
              <a:cs typeface="Arimo"/>
              <a:sym typeface="Arimo"/>
            </a:endParaRPr>
          </a:p>
        </p:txBody>
      </p:sp>
      <p:sp>
        <p:nvSpPr>
          <p:cNvPr id="279" name="Google Shape;279;p6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FFFFFF"/>
                </a:solidFill>
                <a:latin typeface="Arial"/>
                <a:ea typeface="Arial"/>
                <a:cs typeface="Arial"/>
                <a:sym typeface="Arial"/>
              </a:rPr>
              <a:t>5</a:t>
            </a:fld>
            <a:endParaRPr sz="1600">
              <a:solidFill>
                <a:srgbClr val="FFFFFF"/>
              </a:solidFill>
              <a:latin typeface="Arial"/>
              <a:ea typeface="Arial"/>
              <a:cs typeface="Arial"/>
              <a:sym typeface="Arial"/>
            </a:endParaRPr>
          </a:p>
        </p:txBody>
      </p:sp>
      <p:sp>
        <p:nvSpPr>
          <p:cNvPr id="280" name="Google Shape;280;p63"/>
          <p:cNvSpPr/>
          <p:nvPr/>
        </p:nvSpPr>
        <p:spPr>
          <a:xfrm>
            <a:off x="573088" y="2924175"/>
            <a:ext cx="98123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Daniel Minoli - „Video Dialtone Technology” 1995</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There is now feverish activity in telecommunications, CATV,</a:t>
            </a:r>
            <a:br>
              <a:rPr lang="en-US" sz="2600" b="1">
                <a:solidFill>
                  <a:srgbClr val="009900"/>
                </a:solidFill>
                <a:latin typeface="Arial"/>
                <a:ea typeface="Arial"/>
                <a:cs typeface="Arial"/>
                <a:sym typeface="Arial"/>
              </a:rPr>
            </a:br>
            <a:r>
              <a:rPr lang="en-US" sz="2600" b="1">
                <a:solidFill>
                  <a:srgbClr val="009900"/>
                </a:solidFill>
                <a:latin typeface="Arial"/>
                <a:ea typeface="Arial"/>
                <a:cs typeface="Arial"/>
                <a:sym typeface="Arial"/>
              </a:rPr>
              <a:t>ISPs to deploy the </a:t>
            </a:r>
            <a:r>
              <a:rPr lang="en-US" sz="2600" b="1">
                <a:solidFill>
                  <a:srgbClr val="FF0000"/>
                </a:solidFill>
                <a:latin typeface="Arial"/>
                <a:ea typeface="Arial"/>
                <a:cs typeface="Arial"/>
                <a:sym typeface="Arial"/>
              </a:rPr>
              <a:t>Information Superhighway...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A key driver of the Information Superhighway is video.</a:t>
            </a:r>
            <a:endParaRPr/>
          </a:p>
        </p:txBody>
      </p:sp>
      <p:sp>
        <p:nvSpPr>
          <p:cNvPr id="281" name="Google Shape;281;p63"/>
          <p:cNvSpPr/>
          <p:nvPr/>
        </p:nvSpPr>
        <p:spPr>
          <a:xfrm>
            <a:off x="585788" y="5189008"/>
            <a:ext cx="97869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Thomas Miki - ComMag 1994</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 battle has begun, and only</a:t>
            </a:r>
            <a:r>
              <a:rPr lang="en-US" sz="2600" b="1">
                <a:solidFill>
                  <a:srgbClr val="FF0000"/>
                </a:solidFill>
                <a:latin typeface="Arial"/>
                <a:ea typeface="Arial"/>
                <a:cs typeface="Arial"/>
                <a:sym typeface="Arial"/>
              </a:rPr>
              <a:t> </a:t>
            </a:r>
            <a:r>
              <a:rPr lang="en-US" sz="2600" b="1">
                <a:solidFill>
                  <a:srgbClr val="009900"/>
                </a:solidFill>
                <a:latin typeface="Arial"/>
                <a:ea typeface="Arial"/>
                <a:cs typeface="Arial"/>
                <a:sym typeface="Arial"/>
              </a:rPr>
              <a:t>those </a:t>
            </a:r>
            <a:r>
              <a:rPr lang="en-US" sz="2600" b="1">
                <a:solidFill>
                  <a:srgbClr val="FF0000"/>
                </a:solidFill>
                <a:latin typeface="Arial"/>
                <a:ea typeface="Arial"/>
                <a:cs typeface="Arial"/>
                <a:sym typeface="Arial"/>
              </a:rPr>
              <a:t>carriers who provide</a:t>
            </a:r>
            <a:br>
              <a:rPr lang="en-US" sz="2600" b="1">
                <a:solidFill>
                  <a:srgbClr val="FF0000"/>
                </a:solidFill>
                <a:latin typeface="Arial"/>
                <a:ea typeface="Arial"/>
                <a:cs typeface="Arial"/>
                <a:sym typeface="Arial"/>
              </a:rPr>
            </a:br>
            <a:r>
              <a:rPr lang="en-US" sz="2600" b="1">
                <a:solidFill>
                  <a:srgbClr val="FF0000"/>
                </a:solidFill>
                <a:latin typeface="Arial"/>
                <a:ea typeface="Arial"/>
                <a:cs typeface="Arial"/>
                <a:sym typeface="Arial"/>
              </a:rPr>
              <a:t>the highest level of performance</a:t>
            </a:r>
            <a:r>
              <a:rPr lang="en-US" sz="2600" b="1">
                <a:solidFill>
                  <a:srgbClr val="009900"/>
                </a:solidFill>
                <a:latin typeface="Arial"/>
                <a:ea typeface="Arial"/>
                <a:cs typeface="Arial"/>
                <a:sym typeface="Arial"/>
              </a:rPr>
              <a:t>, reliability, and flexibility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will be the winners.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4"/>
        <p:cNvGrpSpPr/>
        <p:nvPr/>
      </p:nvGrpSpPr>
      <p:grpSpPr>
        <a:xfrm>
          <a:off x="0" y="0"/>
          <a:ext cx="0" cy="0"/>
          <a:chOff x="0" y="0"/>
          <a:chExt cx="0" cy="0"/>
        </a:xfrm>
      </p:grpSpPr>
      <p:sp>
        <p:nvSpPr>
          <p:cNvPr id="111" name="Rectangle 1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Google Shape;615;p93"/>
          <p:cNvSpPr txBox="1">
            <a:spLocks noGrp="1"/>
          </p:cNvSpPr>
          <p:nvPr>
            <p:ph type="title"/>
          </p:nvPr>
        </p:nvSpPr>
        <p:spPr>
          <a:xfrm>
            <a:off x="273959" y="3783498"/>
            <a:ext cx="2800716" cy="3022600"/>
          </a:xfrm>
          <a:prstGeom prst="rect">
            <a:avLst/>
          </a:prstGeom>
        </p:spPr>
        <p:txBody>
          <a:bodyPr spcFirstLastPara="1" lIns="91425" tIns="91425" rIns="91425" bIns="91425" anchor="t" anchorCtr="0">
            <a:normAutofit/>
          </a:bodyPr>
          <a:lstStyle/>
          <a:p>
            <a:pPr marL="0" lvl="0" indent="0" rtl="0">
              <a:spcBef>
                <a:spcPts val="0"/>
              </a:spcBef>
              <a:spcAft>
                <a:spcPts val="0"/>
              </a:spcAft>
              <a:buNone/>
            </a:pPr>
            <a:r>
              <a:rPr lang="en-US" sz="4000">
                <a:solidFill>
                  <a:schemeClr val="bg1"/>
                </a:solidFill>
              </a:rPr>
              <a:t>General Information</a:t>
            </a:r>
          </a:p>
        </p:txBody>
      </p:sp>
      <p:pic>
        <p:nvPicPr>
          <p:cNvPr id="618" name="Google Shape;618;p93"/>
          <p:cNvPicPr preferRelativeResize="0"/>
          <p:nvPr/>
        </p:nvPicPr>
        <p:blipFill rotWithShape="1">
          <a:blip r:embed="rId3"/>
          <a:srcRect r="-4591"/>
          <a:stretch/>
        </p:blipFill>
        <p:spPr>
          <a:xfrm>
            <a:off x="1228447" y="2434020"/>
            <a:ext cx="801053" cy="816950"/>
          </a:xfrm>
          <a:prstGeom prst="rect">
            <a:avLst/>
          </a:prstGeom>
          <a:noFill/>
        </p:spPr>
      </p:pic>
      <p:sp>
        <p:nvSpPr>
          <p:cNvPr id="616" name="Google Shape;616;p93"/>
          <p:cNvSpPr txBox="1">
            <a:spLocks noGrp="1"/>
          </p:cNvSpPr>
          <p:nvPr>
            <p:ph type="body" idx="1"/>
          </p:nvPr>
        </p:nvSpPr>
        <p:spPr>
          <a:xfrm>
            <a:off x="3793890" y="706964"/>
            <a:ext cx="6386167" cy="6097093"/>
          </a:xfrm>
          <a:prstGeom prst="rect">
            <a:avLst/>
          </a:prstGeom>
        </p:spPr>
        <p:txBody>
          <a:bodyPr spcFirstLastPara="1" lIns="91425" tIns="91425" rIns="91425" bIns="91425" anchor="ctr" anchorCtr="0">
            <a:normAutofit/>
          </a:bodyPr>
          <a:lstStyle/>
          <a:p>
            <a:pPr marL="0" lvl="0" indent="0" rtl="0">
              <a:spcBef>
                <a:spcPts val="800"/>
              </a:spcBef>
              <a:spcAft>
                <a:spcPts val="0"/>
              </a:spcAft>
              <a:buNone/>
            </a:pPr>
            <a:r>
              <a:rPr lang="en-US"/>
              <a:t>Algorithmic approach to visual quality assessment:</a:t>
            </a:r>
            <a:endParaRPr lang="en-PL"/>
          </a:p>
          <a:p>
            <a:pPr marL="457200" lvl="0" indent="-457200" rtl="0">
              <a:spcBef>
                <a:spcPts val="800"/>
              </a:spcBef>
              <a:spcAft>
                <a:spcPts val="0"/>
              </a:spcAft>
              <a:buSzPts val="3600"/>
              <a:buChar char="»"/>
            </a:pPr>
            <a:r>
              <a:rPr lang="en-US"/>
              <a:t>repeatable</a:t>
            </a:r>
            <a:endParaRPr lang="en-PL"/>
          </a:p>
          <a:p>
            <a:pPr marL="457200" lvl="0" indent="-457200" rtl="0">
              <a:spcBef>
                <a:spcPts val="0"/>
              </a:spcBef>
              <a:spcAft>
                <a:spcPts val="0"/>
              </a:spcAft>
              <a:buSzPts val="3600"/>
              <a:buChar char="»"/>
            </a:pPr>
            <a:r>
              <a:rPr lang="en-US"/>
              <a:t>easy to manipulate</a:t>
            </a:r>
            <a:endParaRPr lang="en-PL"/>
          </a:p>
          <a:p>
            <a:pPr marL="457200" lvl="0" indent="-457200" rtl="0">
              <a:spcBef>
                <a:spcPts val="0"/>
              </a:spcBef>
              <a:spcAft>
                <a:spcPts val="0"/>
              </a:spcAft>
              <a:buSzPts val="3600"/>
              <a:buChar char="»"/>
            </a:pPr>
            <a:r>
              <a:rPr lang="en-US"/>
              <a:t>countable</a:t>
            </a:r>
            <a:endParaRPr lang="en-PL"/>
          </a:p>
          <a:p>
            <a:pPr marL="457200" lvl="0" indent="-457200" rtl="0">
              <a:spcBef>
                <a:spcPts val="0"/>
              </a:spcBef>
              <a:spcAft>
                <a:spcPts val="0"/>
              </a:spcAft>
              <a:buSzPts val="3600"/>
              <a:buChar char="»"/>
            </a:pPr>
            <a:r>
              <a:rPr lang="en-US"/>
              <a:t>implementable</a:t>
            </a:r>
            <a:endParaRPr lang="en-PL"/>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useBgFill="1">
        <p:nvSpPr>
          <p:cNvPr id="647" name="Rectangle 191">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43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6" name="Google Shape;626;p94"/>
          <p:cNvPicPr preferRelativeResize="0"/>
          <p:nvPr/>
        </p:nvPicPr>
        <p:blipFill rotWithShape="1">
          <a:blip r:embed="rId3">
            <a:alphaModFix/>
          </a:blip>
          <a:srcRect l="27281" r="26389"/>
          <a:stretch/>
        </p:blipFill>
        <p:spPr>
          <a:xfrm>
            <a:off x="5110806" y="10"/>
            <a:ext cx="5601543" cy="7556490"/>
          </a:xfrm>
          <a:prstGeom prst="rect">
            <a:avLst/>
          </a:prstGeom>
          <a:noFill/>
        </p:spPr>
      </p:pic>
      <p:grpSp>
        <p:nvGrpSpPr>
          <p:cNvPr id="648" name="Group 256">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7930" y="0"/>
            <a:ext cx="5824419" cy="7556500"/>
            <a:chOff x="5705128" y="0"/>
            <a:chExt cx="6648564" cy="6858000"/>
          </a:xfrm>
        </p:grpSpPr>
        <p:sp>
          <p:nvSpPr>
            <p:cNvPr id="258" name="Freeform: Shape 257">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Freeform: Shape 258">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0" name="Freeform: Shape 260">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2" name="Freeform: Shape 261">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 name="Google Shape;623;p94"/>
          <p:cNvSpPr txBox="1">
            <a:spLocks noGrp="1"/>
          </p:cNvSpPr>
          <p:nvPr>
            <p:ph type="title"/>
          </p:nvPr>
        </p:nvSpPr>
        <p:spPr>
          <a:xfrm>
            <a:off x="704926" y="879768"/>
            <a:ext cx="4208185" cy="1445259"/>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500">
                <a:solidFill>
                  <a:schemeClr val="tx2"/>
                </a:solidFill>
              </a:rPr>
              <a:t>General Information</a:t>
            </a:r>
          </a:p>
        </p:txBody>
      </p:sp>
      <p:sp>
        <p:nvSpPr>
          <p:cNvPr id="624" name="Google Shape;624;p94"/>
          <p:cNvSpPr txBox="1">
            <a:spLocks noGrp="1"/>
          </p:cNvSpPr>
          <p:nvPr>
            <p:ph type="body" idx="1"/>
          </p:nvPr>
        </p:nvSpPr>
        <p:spPr>
          <a:xfrm>
            <a:off x="704926" y="2503564"/>
            <a:ext cx="4123355" cy="4174730"/>
          </a:xfrm>
          <a:prstGeom prst="rect">
            <a:avLst/>
          </a:prstGeom>
        </p:spPr>
        <p:txBody>
          <a:bodyPr spcFirstLastPara="1" lIns="91425" tIns="91425" rIns="91425" bIns="91425" anchor="ctr" anchorCtr="0">
            <a:normAutofit/>
          </a:bodyPr>
          <a:lstStyle/>
          <a:p>
            <a:pPr marL="0" marR="0" lvl="0" indent="0" rtl="0">
              <a:spcBef>
                <a:spcPts val="800"/>
              </a:spcBef>
              <a:spcAft>
                <a:spcPts val="0"/>
              </a:spcAft>
              <a:buNone/>
            </a:pPr>
            <a:r>
              <a:rPr lang="en-US" sz="1800">
                <a:solidFill>
                  <a:schemeClr val="tx2"/>
                </a:solidFill>
              </a:rPr>
              <a:t>Measurement targeting many artifact sources:</a:t>
            </a:r>
          </a:p>
          <a:p>
            <a:pPr marL="457200" marR="0" lvl="0" indent="-457200" rtl="0">
              <a:spcBef>
                <a:spcPts val="800"/>
              </a:spcBef>
              <a:spcAft>
                <a:spcPts val="0"/>
              </a:spcAft>
              <a:buSzPts val="3600"/>
              <a:buChar char="»"/>
            </a:pPr>
            <a:r>
              <a:rPr lang="en-US" sz="1800">
                <a:solidFill>
                  <a:schemeClr val="tx2"/>
                </a:solidFill>
              </a:rPr>
              <a:t>capturing</a:t>
            </a:r>
          </a:p>
          <a:p>
            <a:pPr marL="457200" marR="0" lvl="0" indent="-457200" rtl="0">
              <a:spcBef>
                <a:spcPts val="0"/>
              </a:spcBef>
              <a:spcAft>
                <a:spcPts val="0"/>
              </a:spcAft>
              <a:buSzPts val="3600"/>
              <a:buChar char="»"/>
            </a:pPr>
            <a:r>
              <a:rPr lang="en-US" sz="1800">
                <a:solidFill>
                  <a:schemeClr val="tx2"/>
                </a:solidFill>
              </a:rPr>
              <a:t>processing</a:t>
            </a:r>
          </a:p>
          <a:p>
            <a:pPr marL="457200" marR="0" lvl="0" indent="-457200" rtl="0">
              <a:spcBef>
                <a:spcPts val="0"/>
              </a:spcBef>
              <a:spcAft>
                <a:spcPts val="0"/>
              </a:spcAft>
              <a:buSzPts val="3600"/>
              <a:buChar char="»"/>
            </a:pPr>
            <a:r>
              <a:rPr lang="en-US" sz="1800">
                <a:solidFill>
                  <a:schemeClr val="tx2"/>
                </a:solidFill>
              </a:rPr>
              <a:t>transmission</a:t>
            </a:r>
          </a:p>
          <a:p>
            <a:pPr marL="457200" marR="0" lvl="0" indent="-457200" rtl="0">
              <a:spcBef>
                <a:spcPts val="0"/>
              </a:spcBef>
              <a:spcAft>
                <a:spcPts val="0"/>
              </a:spcAft>
              <a:buSzPts val="3600"/>
              <a:buChar char="»"/>
            </a:pPr>
            <a:r>
              <a:rPr lang="en-US" sz="1800">
                <a:solidFill>
                  <a:schemeClr val="tx2"/>
                </a:solidFill>
              </a:rPr>
              <a:t>display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0"/>
        <p:cNvGrpSpPr/>
        <p:nvPr/>
      </p:nvGrpSpPr>
      <p:grpSpPr>
        <a:xfrm>
          <a:off x="0" y="0"/>
          <a:ext cx="0" cy="0"/>
          <a:chOff x="0" y="0"/>
          <a:chExt cx="0" cy="0"/>
        </a:xfrm>
      </p:grpSpPr>
      <p:sp useBgFill="1">
        <p:nvSpPr>
          <p:cNvPr id="636" name="Rectangle 126">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7" name="Group 128">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8923" y="700463"/>
            <a:ext cx="9761045" cy="2734945"/>
            <a:chOff x="409710" y="635715"/>
            <a:chExt cx="11142208" cy="2482136"/>
          </a:xfrm>
        </p:grpSpPr>
        <p:sp>
          <p:nvSpPr>
            <p:cNvPr id="130"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1" name="Google Shape;631;p95"/>
          <p:cNvSpPr txBox="1">
            <a:spLocks noGrp="1"/>
          </p:cNvSpPr>
          <p:nvPr>
            <p:ph type="title"/>
          </p:nvPr>
        </p:nvSpPr>
        <p:spPr>
          <a:xfrm>
            <a:off x="917460" y="837192"/>
            <a:ext cx="9028941" cy="146057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900">
                <a:solidFill>
                  <a:srgbClr val="FFFFFF"/>
                </a:solidFill>
              </a:rPr>
              <a:t>General Information</a:t>
            </a:r>
          </a:p>
        </p:txBody>
      </p:sp>
      <p:pic>
        <p:nvPicPr>
          <p:cNvPr id="634" name="Google Shape;634;p95"/>
          <p:cNvPicPr preferRelativeResize="0"/>
          <p:nvPr/>
        </p:nvPicPr>
        <p:blipFill rotWithShape="1">
          <a:blip r:embed="rId3"/>
          <a:srcRect r="879" b="2"/>
          <a:stretch/>
        </p:blipFill>
        <p:spPr>
          <a:xfrm>
            <a:off x="1248273" y="2746229"/>
            <a:ext cx="2811900" cy="3926308"/>
          </a:xfrm>
          <a:prstGeom prst="rect">
            <a:avLst/>
          </a:prstGeom>
          <a:noFill/>
        </p:spPr>
      </p:pic>
      <p:sp>
        <p:nvSpPr>
          <p:cNvPr id="632" name="Google Shape;632;p95"/>
          <p:cNvSpPr txBox="1">
            <a:spLocks noGrp="1"/>
          </p:cNvSpPr>
          <p:nvPr>
            <p:ph type="body" idx="1"/>
          </p:nvPr>
        </p:nvSpPr>
        <p:spPr>
          <a:xfrm>
            <a:off x="4639139" y="2748514"/>
            <a:ext cx="4793287" cy="3926073"/>
          </a:xfrm>
          <a:prstGeom prst="rect">
            <a:avLst/>
          </a:prstGeom>
        </p:spPr>
        <p:txBody>
          <a:bodyPr spcFirstLastPara="1" lIns="91425" tIns="91425" rIns="91425" bIns="91425" anchorCtr="0">
            <a:normAutofit/>
          </a:bodyPr>
          <a:lstStyle/>
          <a:p>
            <a:pPr marL="0" marR="0" lvl="0" indent="0" rtl="0">
              <a:spcBef>
                <a:spcPts val="800"/>
              </a:spcBef>
              <a:spcAft>
                <a:spcPts val="0"/>
              </a:spcAft>
              <a:buNone/>
            </a:pPr>
            <a:r>
              <a:rPr lang="en-US" sz="2400"/>
              <a:t>Results reflecting subjectively perceived quality:</a:t>
            </a:r>
          </a:p>
          <a:p>
            <a:pPr marL="457200" marR="0" lvl="0" indent="-457200" rtl="0">
              <a:spcBef>
                <a:spcPts val="800"/>
              </a:spcBef>
              <a:spcAft>
                <a:spcPts val="0"/>
              </a:spcAft>
              <a:buSzPts val="3600"/>
              <a:buChar char="»"/>
            </a:pPr>
            <a:r>
              <a:rPr lang="en-US" sz="2400"/>
              <a:t>correlation with human perception of visual artifacts</a:t>
            </a:r>
          </a:p>
          <a:p>
            <a:pPr marL="457200" marR="0" lvl="0" indent="-457200" rtl="0">
              <a:spcBef>
                <a:spcPts val="0"/>
              </a:spcBef>
              <a:spcAft>
                <a:spcPts val="0"/>
              </a:spcAft>
              <a:buSzPts val="3600"/>
              <a:buChar char="»"/>
            </a:pPr>
            <a:r>
              <a:rPr lang="en-US" sz="2400"/>
              <a:t>signal-based approach</a:t>
            </a:r>
            <a:br>
              <a:rPr lang="en-US" sz="2400"/>
            </a:br>
            <a:r>
              <a:rPr lang="en-US" sz="2400"/>
              <a:t>(so called No-Reference</a:t>
            </a:r>
            <a:br>
              <a:rPr lang="en-US" sz="2400"/>
            </a:br>
            <a:r>
              <a:rPr lang="en-US" sz="2400"/>
              <a:t>approach)</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6"/>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0" name="Google Shape;640;p96"/>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Opposite to Full-Reference approach</a:t>
            </a:r>
            <a:endParaRPr/>
          </a:p>
          <a:p>
            <a:pPr marL="457200" marR="0" lvl="0" indent="-457200" algn="l" rtl="0">
              <a:lnSpc>
                <a:spcPct val="100000"/>
              </a:lnSpc>
              <a:spcBef>
                <a:spcPts val="0"/>
              </a:spcBef>
              <a:spcAft>
                <a:spcPts val="0"/>
              </a:spcAft>
              <a:buSzPts val="3600"/>
              <a:buChar char="»"/>
            </a:pPr>
            <a:r>
              <a:rPr lang="en-US"/>
              <a:t>Easily applicable to many scenarios:</a:t>
            </a:r>
            <a:endParaRPr/>
          </a:p>
          <a:p>
            <a:pPr marL="914400" marR="0" lvl="1" indent="-457200" algn="l" rtl="0">
              <a:lnSpc>
                <a:spcPct val="100000"/>
              </a:lnSpc>
              <a:spcBef>
                <a:spcPts val="0"/>
              </a:spcBef>
              <a:spcAft>
                <a:spcPts val="0"/>
              </a:spcAft>
              <a:buSzPts val="3600"/>
              <a:buChar char="–"/>
            </a:pPr>
            <a:r>
              <a:rPr lang="en-US"/>
              <a:t>No-Reference probe can be attached at any point of content delivery chain</a:t>
            </a:r>
            <a:endParaRPr/>
          </a:p>
          <a:p>
            <a:pPr marL="914400" marR="0" lvl="1" indent="-457200" algn="l" rtl="0">
              <a:lnSpc>
                <a:spcPct val="100000"/>
              </a:lnSpc>
              <a:spcBef>
                <a:spcPts val="0"/>
              </a:spcBef>
              <a:spcAft>
                <a:spcPts val="0"/>
              </a:spcAft>
              <a:buSzPts val="3600"/>
              <a:buChar char="–"/>
            </a:pPr>
            <a:r>
              <a:rPr lang="en-US"/>
              <a:t>no need of </a:t>
            </a:r>
            <a:r>
              <a:rPr lang="en-US" i="1"/>
              <a:t>source</a:t>
            </a:r>
            <a:r>
              <a:rPr lang="en-US"/>
              <a:t> material</a:t>
            </a:r>
            <a:endParaRPr/>
          </a:p>
          <a:p>
            <a:pPr marL="914400" marR="0" lvl="1" indent="-457200" algn="l" rtl="0">
              <a:lnSpc>
                <a:spcPct val="100000"/>
              </a:lnSpc>
              <a:spcBef>
                <a:spcPts val="0"/>
              </a:spcBef>
              <a:spcAft>
                <a:spcPts val="0"/>
              </a:spcAft>
              <a:buSzPts val="3600"/>
              <a:buChar char="–"/>
            </a:pPr>
            <a:r>
              <a:rPr lang="en-US"/>
              <a:t>access to visual content as the only one requirement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7"/>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7" name="Google Shape;647;p97"/>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Non-trivial:</a:t>
            </a:r>
            <a:endParaRPr/>
          </a:p>
          <a:p>
            <a:pPr marL="457200" marR="0" lvl="0" indent="-457200" algn="l" rtl="0">
              <a:lnSpc>
                <a:spcPct val="100000"/>
              </a:lnSpc>
              <a:spcBef>
                <a:spcPts val="800"/>
              </a:spcBef>
              <a:spcAft>
                <a:spcPts val="0"/>
              </a:spcAft>
              <a:buSzPts val="3600"/>
              <a:buChar char="»"/>
            </a:pPr>
            <a:r>
              <a:rPr lang="en-US"/>
              <a:t>based on Human Visual System (HVS) response to visual artifacts</a:t>
            </a:r>
            <a:endParaRPr/>
          </a:p>
          <a:p>
            <a:pPr marL="457200" marR="0" lvl="0" indent="-457200" algn="l" rtl="0">
              <a:lnSpc>
                <a:spcPct val="100000"/>
              </a:lnSpc>
              <a:spcBef>
                <a:spcPts val="0"/>
              </a:spcBef>
              <a:spcAft>
                <a:spcPts val="0"/>
              </a:spcAft>
              <a:buSzPts val="3600"/>
              <a:buChar char="»"/>
            </a:pPr>
            <a:r>
              <a:rPr lang="en-US"/>
              <a:t>no information about compression and transmission parameters</a:t>
            </a:r>
            <a:endParaRPr/>
          </a:p>
          <a:p>
            <a:pPr marL="457200" marR="0" lvl="0" indent="-457200" algn="l" rtl="0">
              <a:lnSpc>
                <a:spcPct val="100000"/>
              </a:lnSpc>
              <a:spcBef>
                <a:spcPts val="0"/>
              </a:spcBef>
              <a:spcAft>
                <a:spcPts val="0"/>
              </a:spcAft>
              <a:buSzPts val="3600"/>
              <a:buChar char="»"/>
            </a:pPr>
            <a:r>
              <a:rPr lang="en-US"/>
              <a:t>no direct way to compare with </a:t>
            </a:r>
            <a:r>
              <a:rPr lang="en-US" i="1"/>
              <a:t>source</a:t>
            </a:r>
            <a:r>
              <a:rPr lang="en-US"/>
              <a:t> material</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54" name="Google Shape;654;p9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Full-Reference:</a:t>
            </a:r>
            <a:endParaRPr/>
          </a:p>
          <a:p>
            <a:pPr marL="457200" marR="0" lvl="0" indent="-457200" algn="l" rtl="0">
              <a:lnSpc>
                <a:spcPct val="100000"/>
              </a:lnSpc>
              <a:spcBef>
                <a:spcPts val="800"/>
              </a:spcBef>
              <a:spcAft>
                <a:spcPts val="0"/>
              </a:spcAft>
              <a:buSzPts val="3600"/>
              <a:buChar char="»"/>
            </a:pPr>
            <a:r>
              <a:rPr lang="en-US"/>
              <a:t>applicable when </a:t>
            </a:r>
            <a:r>
              <a:rPr lang="en-US" i="1"/>
              <a:t>source </a:t>
            </a:r>
            <a:r>
              <a:rPr lang="en-US"/>
              <a:t>material is accessible</a:t>
            </a:r>
            <a:endParaRPr/>
          </a:p>
          <a:p>
            <a:pPr marL="457200" marR="0" lvl="0" indent="-457200" algn="l" rtl="0">
              <a:lnSpc>
                <a:spcPct val="100000"/>
              </a:lnSpc>
              <a:spcBef>
                <a:spcPts val="0"/>
              </a:spcBef>
              <a:spcAft>
                <a:spcPts val="0"/>
              </a:spcAft>
              <a:buSzPts val="3600"/>
              <a:buChar char="»"/>
            </a:pPr>
            <a:r>
              <a:rPr lang="en-US"/>
              <a:t>usually </a:t>
            </a:r>
            <a:br>
              <a:rPr lang="en-US"/>
            </a:br>
            <a:r>
              <a:rPr lang="en-US"/>
              <a:t>computationally </a:t>
            </a:r>
            <a:br>
              <a:rPr lang="en-US"/>
            </a:br>
            <a:r>
              <a:rPr lang="en-US"/>
              <a:t>intensive</a:t>
            </a:r>
            <a:endParaRPr/>
          </a:p>
          <a:p>
            <a:pPr marL="457200" marR="0" lvl="0" indent="-457200" algn="l" rtl="0">
              <a:lnSpc>
                <a:spcPct val="100000"/>
              </a:lnSpc>
              <a:spcBef>
                <a:spcPts val="0"/>
              </a:spcBef>
              <a:spcAft>
                <a:spcPts val="0"/>
              </a:spcAft>
              <a:buSzPts val="3600"/>
              <a:buChar char="»"/>
            </a:pPr>
            <a:r>
              <a:rPr lang="en-US"/>
              <a:t>good for content </a:t>
            </a:r>
            <a:br>
              <a:rPr lang="en-US"/>
            </a:br>
            <a:r>
              <a:rPr lang="en-US"/>
              <a:t>producers/modifiers</a:t>
            </a:r>
            <a:endParaRPr/>
          </a:p>
        </p:txBody>
      </p:sp>
      <p:pic>
        <p:nvPicPr>
          <p:cNvPr id="656" name="Google Shape;656;p98"/>
          <p:cNvPicPr preferRelativeResize="0"/>
          <p:nvPr/>
        </p:nvPicPr>
        <p:blipFill>
          <a:blip r:embed="rId3">
            <a:alphaModFix/>
          </a:blip>
          <a:stretch>
            <a:fillRect/>
          </a:stretch>
        </p:blipFill>
        <p:spPr>
          <a:xfrm>
            <a:off x="5384800" y="3561963"/>
            <a:ext cx="5295900" cy="2752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62" name="Google Shape;662;p9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Reduced-Reference</a:t>
            </a:r>
            <a:endParaRPr/>
          </a:p>
          <a:p>
            <a:pPr marL="914400" marR="0" lvl="1" indent="-457200" algn="l" rtl="0">
              <a:lnSpc>
                <a:spcPct val="100000"/>
              </a:lnSpc>
              <a:spcBef>
                <a:spcPts val="0"/>
              </a:spcBef>
              <a:spcAft>
                <a:spcPts val="0"/>
              </a:spcAft>
              <a:buSzPts val="3600"/>
              <a:buChar char="–"/>
            </a:pPr>
            <a:r>
              <a:rPr lang="en-US"/>
              <a:t>only some parameters about the source material and its processing are available</a:t>
            </a:r>
            <a:endParaRPr/>
          </a:p>
          <a:p>
            <a:pPr marL="457200" marR="0" lvl="0" indent="-457200" algn="l" rtl="0">
              <a:lnSpc>
                <a:spcPct val="100000"/>
              </a:lnSpc>
              <a:spcBef>
                <a:spcPts val="0"/>
              </a:spcBef>
              <a:spcAft>
                <a:spcPts val="0"/>
              </a:spcAft>
              <a:buSzPts val="3600"/>
              <a:buChar char="»"/>
            </a:pPr>
            <a:r>
              <a:rPr lang="en-US"/>
              <a:t>Bitstream-based</a:t>
            </a:r>
            <a:endParaRPr/>
          </a:p>
          <a:p>
            <a:pPr marL="914400" marR="0" lvl="1" indent="-457200" algn="l" rtl="0">
              <a:lnSpc>
                <a:spcPct val="100000"/>
              </a:lnSpc>
              <a:spcBef>
                <a:spcPts val="0"/>
              </a:spcBef>
              <a:spcAft>
                <a:spcPts val="0"/>
              </a:spcAft>
              <a:buSzPts val="3600"/>
              <a:buChar char="–"/>
            </a:pPr>
            <a:r>
              <a:rPr lang="en-US"/>
              <a:t>no need to access visual signal</a:t>
            </a:r>
            <a:endParaRPr/>
          </a:p>
          <a:p>
            <a:pPr marL="914400" marR="0" lvl="1" indent="-457200" algn="l" rtl="0">
              <a:lnSpc>
                <a:spcPct val="100000"/>
              </a:lnSpc>
              <a:spcBef>
                <a:spcPts val="0"/>
              </a:spcBef>
              <a:spcAft>
                <a:spcPts val="0"/>
              </a:spcAft>
              <a:buSzPts val="3600"/>
              <a:buChar char="–"/>
            </a:pPr>
            <a:r>
              <a:rPr lang="en-US"/>
              <a:t>ongoing development by standardisation parties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8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Our Implementation</a:t>
            </a:r>
            <a:endParaRPr/>
          </a:p>
        </p:txBody>
      </p:sp>
      <p:sp>
        <p:nvSpPr>
          <p:cNvPr id="461" name="Google Shape;461;p8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19100" algn="l" rtl="0">
              <a:lnSpc>
                <a:spcPct val="100000"/>
              </a:lnSpc>
              <a:spcBef>
                <a:spcPts val="800"/>
              </a:spcBef>
              <a:spcAft>
                <a:spcPts val="0"/>
              </a:spcAft>
              <a:buClr>
                <a:srgbClr val="000000"/>
              </a:buClr>
              <a:buSzPts val="3000"/>
              <a:buFont typeface="Arial"/>
              <a:buChar char="»"/>
            </a:pPr>
            <a:r>
              <a:rPr lang="en-US" sz="3000" dirty="0"/>
              <a:t>15 Video Quality </a:t>
            </a:r>
            <a:br>
              <a:rPr lang="en-US" sz="3000" dirty="0"/>
            </a:br>
            <a:r>
              <a:rPr lang="en-US" sz="3000" dirty="0"/>
              <a:t>Indicators (VQIs)</a:t>
            </a:r>
            <a:endParaRPr sz="3000" dirty="0"/>
          </a:p>
          <a:p>
            <a:pPr marL="457200" marR="0" lvl="0" indent="-419100" algn="l" rtl="0">
              <a:lnSpc>
                <a:spcPct val="100000"/>
              </a:lnSpc>
              <a:spcBef>
                <a:spcPts val="0"/>
              </a:spcBef>
              <a:spcAft>
                <a:spcPts val="0"/>
              </a:spcAft>
              <a:buSzPts val="3000"/>
              <a:buChar char="»"/>
            </a:pPr>
            <a:r>
              <a:rPr lang="en-US" sz="3000" dirty="0"/>
              <a:t>Implemented in C</a:t>
            </a:r>
            <a:endParaRPr sz="3000" dirty="0"/>
          </a:p>
          <a:p>
            <a:pPr lvl="0" indent="-419100">
              <a:spcBef>
                <a:spcPts val="0"/>
              </a:spcBef>
              <a:buSzPts val="3000"/>
            </a:pPr>
            <a:r>
              <a:rPr lang="en-US" sz="3000" dirty="0"/>
              <a:t>Binary executables </a:t>
            </a:r>
            <a:br>
              <a:rPr lang="en-US" sz="3000" dirty="0"/>
            </a:br>
            <a:r>
              <a:rPr lang="en-US" sz="3000" dirty="0"/>
              <a:t>freely available online </a:t>
            </a:r>
            <a:br>
              <a:rPr lang="en-US" sz="3000" dirty="0"/>
            </a:br>
            <a:r>
              <a:rPr lang="en-US" sz="3000" dirty="0"/>
              <a:t>at: </a:t>
            </a:r>
            <a:r>
              <a:rPr lang="en-US" sz="3000" dirty="0">
                <a:hlinkClick r:id="rId3"/>
              </a:rPr>
              <a:t>http://qoe.agh.edu.pl</a:t>
            </a:r>
            <a:endParaRPr sz="3000" dirty="0"/>
          </a:p>
          <a:p>
            <a:pPr marL="457200" lvl="0" indent="-419100" algn="l" rtl="0">
              <a:spcBef>
                <a:spcPts val="0"/>
              </a:spcBef>
              <a:spcAft>
                <a:spcPts val="0"/>
              </a:spcAft>
              <a:buSzPts val="3000"/>
              <a:buChar char="»"/>
            </a:pPr>
            <a:r>
              <a:rPr lang="en-US" sz="3000" dirty="0">
                <a:solidFill>
                  <a:schemeClr val="dk1"/>
                </a:solidFill>
              </a:rPr>
              <a:t>Source code available for </a:t>
            </a:r>
            <a:br>
              <a:rPr lang="en-US" sz="3000" dirty="0">
                <a:solidFill>
                  <a:schemeClr val="dk1"/>
                </a:solidFill>
              </a:rPr>
            </a:br>
            <a:r>
              <a:rPr lang="en-US" sz="3000" dirty="0">
                <a:solidFill>
                  <a:schemeClr val="dk1"/>
                </a:solidFill>
              </a:rPr>
              <a:t>research upon request</a:t>
            </a:r>
            <a:endParaRPr sz="3000" dirty="0"/>
          </a:p>
        </p:txBody>
      </p:sp>
      <p:pic>
        <p:nvPicPr>
          <p:cNvPr id="463" name="Google Shape;463;p88"/>
          <p:cNvPicPr preferRelativeResize="0"/>
          <p:nvPr/>
        </p:nvPicPr>
        <p:blipFill rotWithShape="1">
          <a:blip r:embed="rId4">
            <a:alphaModFix/>
          </a:blip>
          <a:srcRect/>
          <a:stretch/>
        </p:blipFill>
        <p:spPr>
          <a:xfrm>
            <a:off x="6636735" y="1932105"/>
            <a:ext cx="3620400" cy="4538100"/>
          </a:xfrm>
          <a:prstGeom prst="rect">
            <a:avLst/>
          </a:prstGeom>
          <a:noFill/>
          <a:ln>
            <a:noFill/>
          </a:ln>
          <a:effectLst>
            <a:reflection stA="45000" endPos="16000" dist="38100" dir="5400000" fadeDir="5400012" sy="-100000" algn="bl" rotWithShape="0"/>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8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Blur VQI</a:t>
            </a:r>
            <a:endParaRPr/>
          </a:p>
        </p:txBody>
      </p:sp>
      <p:sp>
        <p:nvSpPr>
          <p:cNvPr id="469" name="Google Shape;469;p8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endParaRPr/>
          </a:p>
          <a:p>
            <a:pPr marL="228600" lvl="0" indent="0" algn="l" rtl="0">
              <a:spcBef>
                <a:spcPts val="800"/>
              </a:spcBef>
              <a:spcAft>
                <a:spcPts val="0"/>
              </a:spcAft>
              <a:buNone/>
            </a:pPr>
            <a:endParaRPr/>
          </a:p>
        </p:txBody>
      </p:sp>
      <p:pic>
        <p:nvPicPr>
          <p:cNvPr id="470" name="Google Shape;470;p89" descr="Blurrines block diagram.png"/>
          <p:cNvPicPr preferRelativeResize="0"/>
          <p:nvPr/>
        </p:nvPicPr>
        <p:blipFill>
          <a:blip r:embed="rId3">
            <a:alphaModFix/>
          </a:blip>
          <a:stretch>
            <a:fillRect/>
          </a:stretch>
        </p:blipFill>
        <p:spPr>
          <a:xfrm>
            <a:off x="1444452" y="2184400"/>
            <a:ext cx="7799648" cy="45387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CE85-25B5-5C73-53A0-3E49D5D1F6B2}"/>
              </a:ext>
            </a:extLst>
          </p:cNvPr>
          <p:cNvSpPr>
            <a:spLocks noGrp="1"/>
          </p:cNvSpPr>
          <p:nvPr>
            <p:ph type="title"/>
          </p:nvPr>
        </p:nvSpPr>
        <p:spPr/>
        <p:txBody>
          <a:bodyPr/>
          <a:lstStyle/>
          <a:p>
            <a:r>
              <a:rPr lang="en-GB" dirty="0"/>
              <a:t>Quality of Experience and Its Relationship with Usability</a:t>
            </a:r>
          </a:p>
        </p:txBody>
      </p:sp>
      <p:sp>
        <p:nvSpPr>
          <p:cNvPr id="3" name="Text Placeholder 2">
            <a:extLst>
              <a:ext uri="{FF2B5EF4-FFF2-40B4-BE49-F238E27FC236}">
                <a16:creationId xmlns:a16="http://schemas.microsoft.com/office/drawing/2014/main" id="{B0DC7570-95E0-3093-D562-CDCEE4588C0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F5CDA36-43C5-3F75-8BB6-C48D30B1EB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Tree>
    <p:extLst>
      <p:ext uri="{BB962C8B-B14F-4D97-AF65-F5344CB8AC3E}">
        <p14:creationId xmlns:p14="http://schemas.microsoft.com/office/powerpoint/2010/main" val="3560998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6</a:t>
            </a:fld>
            <a:endParaRPr sz="1600">
              <a:solidFill>
                <a:srgbClr val="000000"/>
              </a:solidFill>
              <a:latin typeface="Arial"/>
              <a:ea typeface="Arial"/>
              <a:cs typeface="Arial"/>
              <a:sym typeface="Arial"/>
            </a:endParaRPr>
          </a:p>
        </p:txBody>
      </p:sp>
      <p:sp>
        <p:nvSpPr>
          <p:cNvPr id="287" name="Google Shape;287;p6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   Larger Volume &amp; Demand</a:t>
            </a:r>
            <a:endParaRPr sz="5000" b="1" dirty="0"/>
          </a:p>
        </p:txBody>
      </p:sp>
      <p:sp>
        <p:nvSpPr>
          <p:cNvPr id="288" name="Google Shape;288;p64"/>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US" sz="2600" dirty="0">
                <a:solidFill>
                  <a:srgbClr val="1E1E1E"/>
                </a:solidFill>
              </a:rPr>
              <a:t>According to Cisco [1]</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3-fold increase in IP traffic over the 5 years (from 2017)</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82% of all IP traffic is IP video traffic (in 2022)</a:t>
            </a:r>
            <a:endParaRPr sz="2600" dirty="0">
              <a:solidFill>
                <a:srgbClr val="1E1E1E"/>
              </a:solidFill>
            </a:endParaRPr>
          </a:p>
          <a:p>
            <a:pPr marL="887412" marR="0" lvl="1" indent="-303212" algn="l" rtl="0">
              <a:lnSpc>
                <a:spcPct val="115000"/>
              </a:lnSpc>
              <a:spcBef>
                <a:spcPts val="800"/>
              </a:spcBef>
              <a:spcAft>
                <a:spcPts val="0"/>
              </a:spcAft>
              <a:buClr>
                <a:srgbClr val="1E1E1E"/>
              </a:buClr>
              <a:buSzPts val="2600"/>
              <a:buChar char="–"/>
            </a:pPr>
            <a:r>
              <a:rPr lang="en-US" sz="2600" dirty="0">
                <a:solidFill>
                  <a:srgbClr val="1E1E1E"/>
                </a:solidFill>
              </a:rPr>
              <a:t>7-fold increase in video surveillance traffic</a:t>
            </a:r>
            <a:br>
              <a:rPr lang="en-US" sz="2600" dirty="0">
                <a:solidFill>
                  <a:srgbClr val="1E1E1E"/>
                </a:solidFill>
              </a:rPr>
            </a:br>
            <a:r>
              <a:rPr lang="en-US" sz="2600" dirty="0">
                <a:solidFill>
                  <a:srgbClr val="1E1E1E"/>
                </a:solidFill>
              </a:rPr>
              <a:t>(2017 - 2022)</a:t>
            </a:r>
            <a:endParaRPr sz="2600" dirty="0">
              <a:solidFill>
                <a:srgbClr val="1E1E1E"/>
              </a:solidFill>
            </a:endParaRPr>
          </a:p>
        </p:txBody>
      </p:sp>
      <p:sp>
        <p:nvSpPr>
          <p:cNvPr id="289" name="Google Shape;289;p64"/>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[1] </a:t>
            </a:r>
            <a:r>
              <a:rPr lang="en-US" sz="1100" u="sng" dirty="0">
                <a:solidFill>
                  <a:schemeClr val="hlink"/>
                </a:solidFill>
                <a:hlinkClick r:id="rId3"/>
              </a:rPr>
              <a:t>Cisco Visual Networking Index: Forecast and Methodology</a:t>
            </a:r>
            <a:r>
              <a:rPr lang="en-US" sz="1100" dirty="0"/>
              <a:t>, 2017–2022. White Paper. Cisco Systems, Inc., 26 Nov. 2018</a:t>
            </a:r>
            <a:endParaRPr sz="1100" dirty="0"/>
          </a:p>
        </p:txBody>
      </p:sp>
      <p:pic>
        <p:nvPicPr>
          <p:cNvPr id="290" name="Google Shape;290;p64"/>
          <p:cNvPicPr preferRelativeResize="0"/>
          <p:nvPr/>
        </p:nvPicPr>
        <p:blipFill rotWithShape="1">
          <a:blip r:embed="rId4">
            <a:alphaModFix/>
          </a:blip>
          <a:srcRect/>
          <a:stretch/>
        </p:blipFill>
        <p:spPr>
          <a:xfrm>
            <a:off x="5771813" y="1613588"/>
            <a:ext cx="4225483" cy="497295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95874-E9C1-7934-CC73-11D0932C747C}"/>
              </a:ext>
            </a:extLst>
          </p:cNvPr>
          <p:cNvSpPr>
            <a:spLocks noGrp="1"/>
          </p:cNvSpPr>
          <p:nvPr>
            <p:ph type="title"/>
          </p:nvPr>
        </p:nvSpPr>
        <p:spPr/>
        <p:txBody>
          <a:bodyPr/>
          <a:lstStyle/>
          <a:p>
            <a:r>
              <a:rPr lang="en-GB" dirty="0"/>
              <a:t>Definitions</a:t>
            </a:r>
          </a:p>
        </p:txBody>
      </p:sp>
      <p:sp>
        <p:nvSpPr>
          <p:cNvPr id="3" name="Text Placeholder 2">
            <a:extLst>
              <a:ext uri="{FF2B5EF4-FFF2-40B4-BE49-F238E27FC236}">
                <a16:creationId xmlns:a16="http://schemas.microsoft.com/office/drawing/2014/main" id="{FB637E53-932F-60E1-3EF0-E4D1D9A37BF4}"/>
              </a:ext>
            </a:extLst>
          </p:cNvPr>
          <p:cNvSpPr>
            <a:spLocks noGrp="1"/>
          </p:cNvSpPr>
          <p:nvPr>
            <p:ph type="body" idx="1"/>
          </p:nvPr>
        </p:nvSpPr>
        <p:spPr/>
        <p:txBody>
          <a:bodyPr/>
          <a:lstStyle/>
          <a:p>
            <a:r>
              <a:rPr lang="en-US" dirty="0"/>
              <a:t>Usability (ISO 9241-11): effectiveness, efficiency, satisfaction in a context of use</a:t>
            </a:r>
          </a:p>
          <a:p>
            <a:r>
              <a:rPr lang="en-US" dirty="0"/>
              <a:t>QoE: delight/annoyance from service/application/system</a:t>
            </a:r>
          </a:p>
          <a:p>
            <a:r>
              <a:rPr lang="en-US" dirty="0"/>
              <a:t>Common element: </a:t>
            </a:r>
            <a:r>
              <a:rPr lang="en-US" i="1" dirty="0"/>
              <a:t>user satisfaction</a:t>
            </a:r>
            <a:endParaRPr lang="en-US" dirty="0"/>
          </a:p>
        </p:txBody>
      </p:sp>
    </p:spTree>
    <p:extLst>
      <p:ext uri="{BB962C8B-B14F-4D97-AF65-F5344CB8AC3E}">
        <p14:creationId xmlns:p14="http://schemas.microsoft.com/office/powerpoint/2010/main" val="3579981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4C50-1D8A-8BA9-9624-680BC1D688FC}"/>
              </a:ext>
            </a:extLst>
          </p:cNvPr>
          <p:cNvSpPr>
            <a:spLocks noGrp="1"/>
          </p:cNvSpPr>
          <p:nvPr>
            <p:ph type="title"/>
          </p:nvPr>
        </p:nvSpPr>
        <p:spPr/>
        <p:txBody>
          <a:bodyPr/>
          <a:lstStyle/>
          <a:p>
            <a:r>
              <a:rPr lang="en-GB" dirty="0"/>
              <a:t>Key Differences</a:t>
            </a:r>
          </a:p>
        </p:txBody>
      </p:sp>
      <p:sp>
        <p:nvSpPr>
          <p:cNvPr id="3" name="Text Placeholder 2">
            <a:extLst>
              <a:ext uri="{FF2B5EF4-FFF2-40B4-BE49-F238E27FC236}">
                <a16:creationId xmlns:a16="http://schemas.microsoft.com/office/drawing/2014/main" id="{7FD479BE-F12F-64AD-EDE5-1EA4BD1881F1}"/>
              </a:ext>
            </a:extLst>
          </p:cNvPr>
          <p:cNvSpPr>
            <a:spLocks noGrp="1"/>
          </p:cNvSpPr>
          <p:nvPr>
            <p:ph type="body" idx="1"/>
          </p:nvPr>
        </p:nvSpPr>
        <p:spPr/>
        <p:txBody>
          <a:bodyPr/>
          <a:lstStyle/>
          <a:p>
            <a:r>
              <a:rPr lang="en-US" dirty="0"/>
              <a:t>QoE → focuses on </a:t>
            </a:r>
            <a:r>
              <a:rPr lang="en-US" b="1" dirty="0"/>
              <a:t>media/service quality</a:t>
            </a:r>
            <a:endParaRPr lang="en-US" dirty="0"/>
          </a:p>
          <a:p>
            <a:r>
              <a:rPr lang="en-US" dirty="0"/>
              <a:t>Usability → focuses on </a:t>
            </a:r>
            <a:r>
              <a:rPr lang="en-US" b="1" dirty="0"/>
              <a:t>interaction design</a:t>
            </a:r>
            <a:endParaRPr lang="en-US" dirty="0"/>
          </a:p>
          <a:p>
            <a:r>
              <a:rPr lang="en-US" dirty="0"/>
              <a:t>QoE is </a:t>
            </a:r>
            <a:r>
              <a:rPr lang="en-US" b="1" dirty="0"/>
              <a:t>content- and network-driven</a:t>
            </a:r>
            <a:r>
              <a:rPr lang="en-US" dirty="0"/>
              <a:t>; Usability is </a:t>
            </a:r>
            <a:r>
              <a:rPr lang="en-US" b="1" dirty="0"/>
              <a:t>task- and interface-driven</a:t>
            </a:r>
            <a:endParaRPr lang="en-US" dirty="0"/>
          </a:p>
        </p:txBody>
      </p:sp>
    </p:spTree>
    <p:extLst>
      <p:ext uri="{BB962C8B-B14F-4D97-AF65-F5344CB8AC3E}">
        <p14:creationId xmlns:p14="http://schemas.microsoft.com/office/powerpoint/2010/main" val="14278110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0B92D-2AF4-808E-E35D-44FE4B95036E}"/>
              </a:ext>
            </a:extLst>
          </p:cNvPr>
          <p:cNvSpPr>
            <a:spLocks noGrp="1"/>
          </p:cNvSpPr>
          <p:nvPr>
            <p:ph type="title"/>
          </p:nvPr>
        </p:nvSpPr>
        <p:spPr/>
        <p:txBody>
          <a:bodyPr/>
          <a:lstStyle/>
          <a:p>
            <a:r>
              <a:rPr lang="en-GB" dirty="0"/>
              <a:t>Intersections</a:t>
            </a:r>
          </a:p>
        </p:txBody>
      </p:sp>
      <p:sp>
        <p:nvSpPr>
          <p:cNvPr id="3" name="Text Placeholder 2">
            <a:extLst>
              <a:ext uri="{FF2B5EF4-FFF2-40B4-BE49-F238E27FC236}">
                <a16:creationId xmlns:a16="http://schemas.microsoft.com/office/drawing/2014/main" id="{36BE5327-18A3-56C4-0B4D-009FF8C62BD4}"/>
              </a:ext>
            </a:extLst>
          </p:cNvPr>
          <p:cNvSpPr>
            <a:spLocks noGrp="1"/>
          </p:cNvSpPr>
          <p:nvPr>
            <p:ph type="body" idx="1"/>
          </p:nvPr>
        </p:nvSpPr>
        <p:spPr/>
        <p:txBody>
          <a:bodyPr/>
          <a:lstStyle/>
          <a:p>
            <a:r>
              <a:rPr lang="en-US" dirty="0"/>
              <a:t>Both influence overall </a:t>
            </a:r>
            <a:r>
              <a:rPr lang="en-US" i="1" dirty="0"/>
              <a:t>User Experience (UX)</a:t>
            </a:r>
            <a:endParaRPr lang="en-US" dirty="0"/>
          </a:p>
          <a:p>
            <a:r>
              <a:rPr lang="en-US" dirty="0"/>
              <a:t>Example: A video streaming app may have excellent QoE (smooth playback) but poor usability (confusing navigation) → dissatisfaction</a:t>
            </a:r>
          </a:p>
        </p:txBody>
      </p:sp>
    </p:spTree>
    <p:extLst>
      <p:ext uri="{BB962C8B-B14F-4D97-AF65-F5344CB8AC3E}">
        <p14:creationId xmlns:p14="http://schemas.microsoft.com/office/powerpoint/2010/main" val="3542575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72B4A-7F8A-5C5D-104E-F112BFA9F5F5}"/>
              </a:ext>
            </a:extLst>
          </p:cNvPr>
          <p:cNvSpPr>
            <a:spLocks noGrp="1"/>
          </p:cNvSpPr>
          <p:nvPr>
            <p:ph type="title"/>
          </p:nvPr>
        </p:nvSpPr>
        <p:spPr/>
        <p:txBody>
          <a:bodyPr/>
          <a:lstStyle/>
          <a:p>
            <a:r>
              <a:rPr lang="en-GB" dirty="0"/>
              <a:t>Takeaway</a:t>
            </a:r>
          </a:p>
        </p:txBody>
      </p:sp>
      <p:sp>
        <p:nvSpPr>
          <p:cNvPr id="3" name="Text Placeholder 2">
            <a:extLst>
              <a:ext uri="{FF2B5EF4-FFF2-40B4-BE49-F238E27FC236}">
                <a16:creationId xmlns:a16="http://schemas.microsoft.com/office/drawing/2014/main" id="{04228037-E077-0BEF-451D-643481DDBCA7}"/>
              </a:ext>
            </a:extLst>
          </p:cNvPr>
          <p:cNvSpPr>
            <a:spLocks noGrp="1"/>
          </p:cNvSpPr>
          <p:nvPr>
            <p:ph type="body" idx="1"/>
          </p:nvPr>
        </p:nvSpPr>
        <p:spPr/>
        <p:txBody>
          <a:bodyPr/>
          <a:lstStyle/>
          <a:p>
            <a:r>
              <a:rPr lang="en-US" dirty="0"/>
              <a:t>QoE and usability are </a:t>
            </a:r>
            <a:r>
              <a:rPr lang="en-US" b="1" dirty="0"/>
              <a:t>complementary</a:t>
            </a:r>
            <a:endParaRPr lang="en-US" dirty="0"/>
          </a:p>
          <a:p>
            <a:r>
              <a:rPr lang="en-US" dirty="0"/>
              <a:t>Joint evaluation is crucial for holistic understanding of UX</a:t>
            </a:r>
          </a:p>
        </p:txBody>
      </p:sp>
    </p:spTree>
    <p:extLst>
      <p:ext uri="{BB962C8B-B14F-4D97-AF65-F5344CB8AC3E}">
        <p14:creationId xmlns:p14="http://schemas.microsoft.com/office/powerpoint/2010/main" val="2216248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t"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Enablers...</a:t>
            </a:r>
            <a:endParaRPr sz="5000" b="0" i="0" u="none" strike="noStrike" cap="none">
              <a:solidFill>
                <a:srgbClr val="000000"/>
              </a:solidFill>
              <a:latin typeface="Arial"/>
              <a:ea typeface="Arial"/>
              <a:cs typeface="Arial"/>
              <a:sym typeface="Arial"/>
            </a:endParaRPr>
          </a:p>
        </p:txBody>
      </p:sp>
      <p:sp>
        <p:nvSpPr>
          <p:cNvPr id="296" name="Google Shape;296;p6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7</a:t>
            </a:fld>
            <a:endParaRPr sz="1600">
              <a:solidFill>
                <a:srgbClr val="000000"/>
              </a:solidFill>
              <a:latin typeface="Arial"/>
              <a:ea typeface="Arial"/>
              <a:cs typeface="Arial"/>
              <a:sym typeface="Arial"/>
            </a:endParaRPr>
          </a:p>
        </p:txBody>
      </p:sp>
      <p:sp>
        <p:nvSpPr>
          <p:cNvPr id="297" name="Google Shape;297;p65"/>
          <p:cNvSpPr/>
          <p:nvPr/>
        </p:nvSpPr>
        <p:spPr>
          <a:xfrm>
            <a:off x="938275" y="1949975"/>
            <a:ext cx="1542600" cy="3789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BANDWIDTH</a:t>
            </a:r>
            <a:endParaRPr/>
          </a:p>
        </p:txBody>
      </p:sp>
      <p:sp>
        <p:nvSpPr>
          <p:cNvPr id="298" name="Google Shape;298;p65"/>
          <p:cNvSpPr/>
          <p:nvPr/>
        </p:nvSpPr>
        <p:spPr>
          <a:xfrm>
            <a:off x="938262" y="3507313"/>
            <a:ext cx="5262600" cy="4095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AVAILABILITY OF BANDWIDTH</a:t>
            </a:r>
            <a:r>
              <a:rPr lang="en-US" sz="2000" b="1">
                <a:solidFill>
                  <a:srgbClr val="000000"/>
                </a:solidFill>
                <a:latin typeface="Arial"/>
                <a:ea typeface="Arial"/>
                <a:cs typeface="Arial"/>
                <a:sym typeface="Arial"/>
              </a:rPr>
              <a:t> – wireless</a:t>
            </a:r>
            <a:r>
              <a:rPr lang="en-US" sz="2000" b="1">
                <a:solidFill>
                  <a:srgbClr val="000000"/>
                </a:solidFill>
                <a:latin typeface="Arial Narrow"/>
                <a:ea typeface="Arial Narrow"/>
                <a:cs typeface="Arial Narrow"/>
                <a:sym typeface="Arial Narrow"/>
              </a:rPr>
              <a:t> </a:t>
            </a:r>
            <a:endParaRPr/>
          </a:p>
        </p:txBody>
      </p:sp>
      <p:grpSp>
        <p:nvGrpSpPr>
          <p:cNvPr id="299" name="Google Shape;299;p65"/>
          <p:cNvGrpSpPr/>
          <p:nvPr/>
        </p:nvGrpSpPr>
        <p:grpSpPr>
          <a:xfrm>
            <a:off x="7489422" y="2607965"/>
            <a:ext cx="2635877" cy="2246085"/>
            <a:chOff x="0" y="0"/>
            <a:chExt cx="2635876" cy="2246084"/>
          </a:xfrm>
        </p:grpSpPr>
        <p:sp>
          <p:nvSpPr>
            <p:cNvPr id="300" name="Google Shape;300;p65"/>
            <p:cNvSpPr/>
            <p:nvPr/>
          </p:nvSpPr>
          <p:spPr>
            <a:xfrm>
              <a:off x="700192" y="0"/>
              <a:ext cx="1444747" cy="620216"/>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0" y="22188"/>
                    <a:pt x="38911" y="43127"/>
                  </a:cubicBezTo>
                  <a:cubicBezTo>
                    <a:pt x="24100" y="57566"/>
                    <a:pt x="14716" y="87366"/>
                    <a:pt x="14716" y="120000"/>
                  </a:cubicBezTo>
                  <a:close/>
                </a:path>
              </a:pathLst>
            </a:custGeom>
            <a:solidFill>
              <a:schemeClr val="accent6"/>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1" name="Google Shape;301;p65"/>
            <p:cNvSpPr/>
            <p:nvPr/>
          </p:nvSpPr>
          <p:spPr>
            <a:xfrm rot="7528894">
              <a:off x="1242815" y="1168328"/>
              <a:ext cx="1443317" cy="620217"/>
            </a:xfrm>
            <a:custGeom>
              <a:avLst/>
              <a:gdLst/>
              <a:ahLst/>
              <a:cxnLst/>
              <a:rect l="l" t="t" r="r" b="b"/>
              <a:pathLst>
                <a:path w="120000" h="120000" extrusionOk="0">
                  <a:moveTo>
                    <a:pt x="0" y="120000"/>
                  </a:moveTo>
                  <a:cubicBezTo>
                    <a:pt x="0" y="53727"/>
                    <a:pt x="26011" y="0"/>
                    <a:pt x="58100" y="0"/>
                  </a:cubicBezTo>
                  <a:cubicBezTo>
                    <a:pt x="83122" y="0"/>
                    <a:pt x="105333" y="33083"/>
                    <a:pt x="113227" y="82122"/>
                  </a:cubicBezTo>
                  <a:lnTo>
                    <a:pt x="120000" y="82122"/>
                  </a:lnTo>
                  <a:lnTo>
                    <a:pt x="108833" y="120000"/>
                  </a:lnTo>
                  <a:lnTo>
                    <a:pt x="90533" y="82122"/>
                  </a:lnTo>
                  <a:lnTo>
                    <a:pt x="97000" y="82122"/>
                  </a:lnTo>
                  <a:lnTo>
                    <a:pt x="97000" y="82122"/>
                  </a:lnTo>
                  <a:cubicBezTo>
                    <a:pt x="86416" y="39655"/>
                    <a:pt x="60422" y="22188"/>
                    <a:pt x="38933" y="43111"/>
                  </a:cubicBezTo>
                  <a:cubicBezTo>
                    <a:pt x="24116" y="57538"/>
                    <a:pt x="14733" y="87350"/>
                    <a:pt x="14733" y="120000"/>
                  </a:cubicBezTo>
                  <a:close/>
                </a:path>
              </a:pathLst>
            </a:custGeom>
            <a:solidFill>
              <a:srgbClr val="CC3399"/>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2" name="Google Shape;302;p65"/>
            <p:cNvSpPr/>
            <p:nvPr/>
          </p:nvSpPr>
          <p:spPr>
            <a:xfrm rot="-6903944">
              <a:off x="-135432" y="1041564"/>
              <a:ext cx="1444749" cy="620217"/>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5" y="22188"/>
                    <a:pt x="38911" y="43127"/>
                  </a:cubicBezTo>
                  <a:cubicBezTo>
                    <a:pt x="24100" y="57566"/>
                    <a:pt x="14716" y="87366"/>
                    <a:pt x="14716" y="120000"/>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3" name="Google Shape;303;p65"/>
            <p:cNvSpPr/>
            <p:nvPr/>
          </p:nvSpPr>
          <p:spPr>
            <a:xfrm>
              <a:off x="982627" y="250910"/>
              <a:ext cx="8799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home</a:t>
              </a:r>
              <a:endParaRPr/>
            </a:p>
          </p:txBody>
        </p:sp>
        <p:sp>
          <p:nvSpPr>
            <p:cNvPr id="304" name="Google Shape;304;p65"/>
            <p:cNvSpPr/>
            <p:nvPr/>
          </p:nvSpPr>
          <p:spPr>
            <a:xfrm>
              <a:off x="1477517"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travel</a:t>
              </a:r>
              <a:endParaRPr/>
            </a:p>
          </p:txBody>
        </p:sp>
        <p:sp>
          <p:nvSpPr>
            <p:cNvPr id="305" name="Google Shape;305;p65"/>
            <p:cNvSpPr/>
            <p:nvPr/>
          </p:nvSpPr>
          <p:spPr>
            <a:xfrm>
              <a:off x="453174"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office</a:t>
              </a:r>
              <a:endParaRPr/>
            </a:p>
          </p:txBody>
        </p:sp>
      </p:grpSp>
      <p:sp>
        <p:nvSpPr>
          <p:cNvPr id="306" name="Google Shape;306;p65"/>
          <p:cNvSpPr/>
          <p:nvPr/>
        </p:nvSpPr>
        <p:spPr>
          <a:xfrm>
            <a:off x="1016050" y="4785250"/>
            <a:ext cx="6783300" cy="7788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SCALABLE VIDEO CODING</a:t>
            </a:r>
            <a:r>
              <a:rPr lang="en-US" sz="2200" b="1">
                <a:solidFill>
                  <a:srgbClr val="000000"/>
                </a:solidFill>
                <a:latin typeface="Arial"/>
                <a:ea typeface="Arial"/>
                <a:cs typeface="Arial"/>
                <a:sym typeface="Arial"/>
              </a:rPr>
              <a:t> – stream bit-rate</a:t>
            </a:r>
            <a:r>
              <a:rPr lang="en-US" sz="2200" b="1"/>
              <a:t> </a:t>
            </a:r>
            <a:endParaRPr sz="2200" b="1"/>
          </a:p>
          <a:p>
            <a:pPr marL="2286000" marR="0" lvl="0" indent="457200" algn="l" rtl="0">
              <a:spcBef>
                <a:spcPts val="0"/>
              </a:spcBef>
              <a:spcAft>
                <a:spcPts val="0"/>
              </a:spcAft>
              <a:buNone/>
            </a:pPr>
            <a:r>
              <a:rPr lang="en-US" sz="2200" b="1">
                <a:solidFill>
                  <a:srgbClr val="000000"/>
                </a:solidFill>
                <a:latin typeface="Arial"/>
                <a:ea typeface="Arial"/>
                <a:cs typeface="Arial"/>
                <a:sym typeface="Arial"/>
              </a:rPr>
              <a:t>adaptation</a:t>
            </a:r>
            <a:r>
              <a:rPr lang="en-US" sz="2200" b="1"/>
              <a:t> </a:t>
            </a:r>
            <a:r>
              <a:rPr lang="en-US" sz="2200" b="1">
                <a:solidFill>
                  <a:srgbClr val="000000"/>
                </a:solidFill>
                <a:latin typeface="Arial"/>
                <a:ea typeface="Arial"/>
                <a:cs typeface="Arial"/>
                <a:sym typeface="Arial"/>
              </a:rPr>
              <a:t>to the network</a:t>
            </a:r>
            <a:endParaRPr/>
          </a:p>
        </p:txBody>
      </p:sp>
      <p:sp>
        <p:nvSpPr>
          <p:cNvPr id="307" name="Google Shape;307;p65"/>
          <p:cNvSpPr/>
          <p:nvPr/>
        </p:nvSpPr>
        <p:spPr>
          <a:xfrm>
            <a:off x="3154975" y="1683462"/>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chemeClr val="accent3"/>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8" name="Google Shape;308;p65"/>
          <p:cNvSpPr/>
          <p:nvPr/>
        </p:nvSpPr>
        <p:spPr>
          <a:xfrm>
            <a:off x="3413737" y="1762838"/>
            <a:ext cx="9996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008000"/>
                </a:solidFill>
                <a:latin typeface="Arial Narrow"/>
                <a:ea typeface="Arial Narrow"/>
                <a:cs typeface="Arial Narrow"/>
                <a:sym typeface="Arial Narrow"/>
              </a:rPr>
              <a:t>(D)WDM</a:t>
            </a:r>
            <a:endParaRPr/>
          </a:p>
        </p:txBody>
      </p:sp>
      <p:sp>
        <p:nvSpPr>
          <p:cNvPr id="309" name="Google Shape;309;p65"/>
          <p:cNvSpPr/>
          <p:nvPr/>
        </p:nvSpPr>
        <p:spPr>
          <a:xfrm>
            <a:off x="4412276" y="1920001"/>
            <a:ext cx="5634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GbE</a:t>
            </a:r>
            <a:endParaRPr/>
          </a:p>
        </p:txBody>
      </p:sp>
      <p:sp>
        <p:nvSpPr>
          <p:cNvPr id="310" name="Google Shape;310;p65"/>
          <p:cNvSpPr/>
          <p:nvPr/>
        </p:nvSpPr>
        <p:spPr>
          <a:xfrm>
            <a:off x="5145701" y="1999376"/>
            <a:ext cx="5763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HFC</a:t>
            </a:r>
            <a:endParaRPr/>
          </a:p>
        </p:txBody>
      </p:sp>
      <p:sp>
        <p:nvSpPr>
          <p:cNvPr id="311" name="Google Shape;311;p65"/>
          <p:cNvSpPr/>
          <p:nvPr/>
        </p:nvSpPr>
        <p:spPr>
          <a:xfrm>
            <a:off x="3177201" y="2470864"/>
            <a:ext cx="13329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CC3399"/>
                </a:solidFill>
                <a:latin typeface="Arial Narrow"/>
                <a:ea typeface="Arial Narrow"/>
                <a:cs typeface="Arial Narrow"/>
                <a:sym typeface="Arial Narrow"/>
              </a:rPr>
              <a:t>FTTx, xDSL</a:t>
            </a:r>
            <a:endParaRPr/>
          </a:p>
        </p:txBody>
      </p:sp>
      <p:sp>
        <p:nvSpPr>
          <p:cNvPr id="312" name="Google Shape;312;p65"/>
          <p:cNvSpPr/>
          <p:nvPr/>
        </p:nvSpPr>
        <p:spPr>
          <a:xfrm>
            <a:off x="4805131" y="2313701"/>
            <a:ext cx="1243200" cy="778800"/>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200" b="1">
                <a:solidFill>
                  <a:srgbClr val="0033CC"/>
                </a:solidFill>
                <a:latin typeface="Arial Narrow"/>
                <a:ea typeface="Arial Narrow"/>
                <a:cs typeface="Arial Narrow"/>
                <a:sym typeface="Arial Narrow"/>
              </a:rPr>
              <a:t>PLC, UWB</a:t>
            </a:r>
            <a:br>
              <a:rPr lang="en-US" sz="2200" b="1">
                <a:solidFill>
                  <a:srgbClr val="0033CC"/>
                </a:solidFill>
                <a:latin typeface="Arial Narrow"/>
                <a:ea typeface="Arial Narrow"/>
                <a:cs typeface="Arial Narrow"/>
                <a:sym typeface="Arial Narrow"/>
              </a:rPr>
            </a:br>
            <a:r>
              <a:rPr lang="en-US" sz="2200" b="1">
                <a:solidFill>
                  <a:srgbClr val="0033CC"/>
                </a:solidFill>
                <a:latin typeface="Arial Narrow"/>
                <a:ea typeface="Arial Narrow"/>
                <a:cs typeface="Arial Narrow"/>
                <a:sym typeface="Arial Narrow"/>
              </a:rPr>
              <a:t>Wi-Fi</a:t>
            </a:r>
            <a:endParaRPr/>
          </a:p>
        </p:txBody>
      </p:sp>
      <p:grpSp>
        <p:nvGrpSpPr>
          <p:cNvPr id="313" name="Google Shape;313;p65"/>
          <p:cNvGrpSpPr/>
          <p:nvPr/>
        </p:nvGrpSpPr>
        <p:grpSpPr>
          <a:xfrm>
            <a:off x="7613649" y="6551613"/>
            <a:ext cx="1763717" cy="587376"/>
            <a:chOff x="-1" y="0"/>
            <a:chExt cx="1763715" cy="587375"/>
          </a:xfrm>
        </p:grpSpPr>
        <p:grpSp>
          <p:nvGrpSpPr>
            <p:cNvPr id="314" name="Google Shape;314;p65"/>
            <p:cNvGrpSpPr/>
            <p:nvPr/>
          </p:nvGrpSpPr>
          <p:grpSpPr>
            <a:xfrm>
              <a:off x="335944" y="0"/>
              <a:ext cx="1175811" cy="587375"/>
              <a:chOff x="-1" y="0"/>
              <a:chExt cx="1175809" cy="587375"/>
            </a:xfrm>
          </p:grpSpPr>
          <p:sp>
            <p:nvSpPr>
              <p:cNvPr id="315" name="Google Shape;315;p65"/>
              <p:cNvSpPr/>
              <p:nvPr/>
            </p:nvSpPr>
            <p:spPr>
              <a:xfrm>
                <a:off x="-1" y="0"/>
                <a:ext cx="167973" cy="587375"/>
              </a:xfrm>
              <a:prstGeom prst="rect">
                <a:avLst/>
              </a:prstGeom>
              <a:solidFill>
                <a:schemeClr val="accent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6" name="Google Shape;316;p65"/>
              <p:cNvSpPr/>
              <p:nvPr/>
            </p:nvSpPr>
            <p:spPr>
              <a:xfrm>
                <a:off x="167972"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7" name="Google Shape;317;p65"/>
              <p:cNvSpPr/>
              <p:nvPr/>
            </p:nvSpPr>
            <p:spPr>
              <a:xfrm>
                <a:off x="335945" y="0"/>
                <a:ext cx="167973" cy="587375"/>
              </a:xfrm>
              <a:prstGeom prst="rect">
                <a:avLst/>
              </a:prstGeom>
              <a:solidFill>
                <a:srgbClr val="0033CC"/>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8" name="Google Shape;318;p65"/>
              <p:cNvSpPr/>
              <p:nvPr/>
            </p:nvSpPr>
            <p:spPr>
              <a:xfrm>
                <a:off x="503917" y="0"/>
                <a:ext cx="167973" cy="587375"/>
              </a:xfrm>
              <a:prstGeom prst="rect">
                <a:avLst/>
              </a:prstGeom>
              <a:solidFill>
                <a:srgbClr val="FF33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9" name="Google Shape;319;p65"/>
              <p:cNvSpPr/>
              <p:nvPr/>
            </p:nvSpPr>
            <p:spPr>
              <a:xfrm>
                <a:off x="503917" y="0"/>
                <a:ext cx="167973" cy="587375"/>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0" name="Google Shape;320;p65"/>
              <p:cNvSpPr/>
              <p:nvPr/>
            </p:nvSpPr>
            <p:spPr>
              <a:xfrm>
                <a:off x="1007835" y="0"/>
                <a:ext cx="167973" cy="587375"/>
              </a:xfrm>
              <a:prstGeom prst="rect">
                <a:avLst/>
              </a:prstGeom>
              <a:solidFill>
                <a:srgbClr val="3399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1" name="Google Shape;321;p65"/>
              <p:cNvSpPr/>
              <p:nvPr/>
            </p:nvSpPr>
            <p:spPr>
              <a:xfrm>
                <a:off x="671890" y="0"/>
                <a:ext cx="167973" cy="587375"/>
              </a:xfrm>
              <a:prstGeom prst="rect">
                <a:avLst/>
              </a:prstGeom>
              <a:solidFill>
                <a:srgbClr val="FFCC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2" name="Google Shape;322;p65"/>
              <p:cNvSpPr/>
              <p:nvPr/>
            </p:nvSpPr>
            <p:spPr>
              <a:xfrm>
                <a:off x="839863"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cxnSp>
          <p:nvCxnSpPr>
            <p:cNvPr id="323" name="Google Shape;323;p65"/>
            <p:cNvCxnSpPr/>
            <p:nvPr/>
          </p:nvCxnSpPr>
          <p:spPr>
            <a:xfrm>
              <a:off x="-1" y="587375"/>
              <a:ext cx="1763715" cy="0"/>
            </a:xfrm>
            <a:prstGeom prst="straightConnector1">
              <a:avLst/>
            </a:prstGeom>
            <a:noFill/>
            <a:ln w="63500" cap="flat" cmpd="sng">
              <a:solidFill>
                <a:srgbClr val="000000"/>
              </a:solidFill>
              <a:prstDash val="solid"/>
              <a:round/>
              <a:headEnd type="none" w="sm" len="sm"/>
              <a:tailEnd type="none" w="sm" len="sm"/>
            </a:ln>
          </p:spPr>
        </p:cxnSp>
        <p:cxnSp>
          <p:nvCxnSpPr>
            <p:cNvPr id="324" name="Google Shape;324;p65"/>
            <p:cNvCxnSpPr/>
            <p:nvPr/>
          </p:nvCxnSpPr>
          <p:spPr>
            <a:xfrm>
              <a:off x="-1" y="0"/>
              <a:ext cx="1763715" cy="1"/>
            </a:xfrm>
            <a:prstGeom prst="straightConnector1">
              <a:avLst/>
            </a:prstGeom>
            <a:noFill/>
            <a:ln w="63500" cap="flat" cmpd="sng">
              <a:solidFill>
                <a:srgbClr val="000000"/>
              </a:solidFill>
              <a:prstDash val="solid"/>
              <a:round/>
              <a:headEnd type="none" w="sm" len="sm"/>
              <a:tailEnd type="none" w="sm" len="sm"/>
            </a:ln>
          </p:spPr>
        </p:cxnSp>
      </p:grpSp>
      <p:sp>
        <p:nvSpPr>
          <p:cNvPr id="325" name="Google Shape;325;p65"/>
          <p:cNvSpPr/>
          <p:nvPr/>
        </p:nvSpPr>
        <p:spPr>
          <a:xfrm>
            <a:off x="1038275" y="6280675"/>
            <a:ext cx="6282600" cy="4404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CACHING</a:t>
            </a:r>
            <a:r>
              <a:rPr lang="en-US" sz="2200" b="1">
                <a:solidFill>
                  <a:srgbClr val="000000"/>
                </a:solidFill>
                <a:latin typeface="Arial"/>
                <a:ea typeface="Arial"/>
                <a:cs typeface="Arial"/>
                <a:sym typeface="Arial"/>
              </a:rPr>
              <a:t> – </a:t>
            </a:r>
            <a:r>
              <a:rPr lang="en-US" sz="2200" b="1"/>
              <a:t>Content Delivery Networks (CDNs)</a:t>
            </a:r>
            <a:endParaRPr/>
          </a:p>
        </p:txBody>
      </p:sp>
      <p:grpSp>
        <p:nvGrpSpPr>
          <p:cNvPr id="326" name="Google Shape;326;p65"/>
          <p:cNvGrpSpPr/>
          <p:nvPr/>
        </p:nvGrpSpPr>
        <p:grpSpPr>
          <a:xfrm>
            <a:off x="8201024" y="4787900"/>
            <a:ext cx="2116140" cy="1386066"/>
            <a:chOff x="0" y="0"/>
            <a:chExt cx="2116138" cy="1386065"/>
          </a:xfrm>
        </p:grpSpPr>
        <p:sp>
          <p:nvSpPr>
            <p:cNvPr id="327" name="Google Shape;327;p65"/>
            <p:cNvSpPr/>
            <p:nvPr/>
          </p:nvSpPr>
          <p:spPr>
            <a:xfrm>
              <a:off x="15752" y="0"/>
              <a:ext cx="2100386" cy="1260549"/>
            </a:xfrm>
            <a:custGeom>
              <a:avLst/>
              <a:gdLst/>
              <a:ahLst/>
              <a:cxnLst/>
              <a:rect l="l" t="t" r="r" b="b"/>
              <a:pathLst>
                <a:path w="120000" h="120000" extrusionOk="0">
                  <a:moveTo>
                    <a:pt x="0" y="0"/>
                  </a:moveTo>
                  <a:lnTo>
                    <a:pt x="101044" y="0"/>
                  </a:lnTo>
                  <a:lnTo>
                    <a:pt x="120000" y="60000"/>
                  </a:lnTo>
                  <a:lnTo>
                    <a:pt x="101044" y="120000"/>
                  </a:lnTo>
                  <a:lnTo>
                    <a:pt x="0" y="120000"/>
                  </a:lnTo>
                  <a:close/>
                </a:path>
              </a:pathLst>
            </a:custGeom>
            <a:solidFill>
              <a:srgbClr val="008000"/>
            </a:solidFill>
            <a:ln w="254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28" name="Google Shape;328;p65"/>
            <p:cNvSpPr/>
            <p:nvPr/>
          </p:nvSpPr>
          <p:spPr>
            <a:xfrm>
              <a:off x="15752" y="420182"/>
              <a:ext cx="2016371" cy="840367"/>
            </a:xfrm>
            <a:custGeom>
              <a:avLst/>
              <a:gdLst/>
              <a:ahLst/>
              <a:cxnLst/>
              <a:rect l="l" t="t" r="r" b="b"/>
              <a:pathLst>
                <a:path w="120000" h="120000" extrusionOk="0">
                  <a:moveTo>
                    <a:pt x="120000" y="60000"/>
                  </a:moveTo>
                  <a:lnTo>
                    <a:pt x="105000" y="0"/>
                  </a:lnTo>
                  <a:lnTo>
                    <a:pt x="0" y="0"/>
                  </a:lnTo>
                  <a:lnTo>
                    <a:pt x="0" y="120000"/>
                  </a:lnTo>
                  <a:lnTo>
                    <a:pt x="105000" y="120000"/>
                  </a:lnTo>
                  <a:lnTo>
                    <a:pt x="120000" y="60000"/>
                  </a:lnTo>
                  <a:close/>
                </a:path>
              </a:pathLst>
            </a:custGeom>
            <a:solidFill>
              <a:srgbClr val="00CC00"/>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9" name="Google Shape;329;p65"/>
            <p:cNvSpPr/>
            <p:nvPr/>
          </p:nvSpPr>
          <p:spPr>
            <a:xfrm>
              <a:off x="10501" y="714310"/>
              <a:ext cx="1937607" cy="546239"/>
            </a:xfrm>
            <a:custGeom>
              <a:avLst/>
              <a:gdLst/>
              <a:ahLst/>
              <a:cxnLst/>
              <a:rect l="l" t="t" r="r" b="b"/>
              <a:pathLst>
                <a:path w="120000" h="120000" extrusionOk="0">
                  <a:moveTo>
                    <a:pt x="120000" y="64616"/>
                  </a:moveTo>
                  <a:lnTo>
                    <a:pt x="106994" y="0"/>
                  </a:lnTo>
                  <a:lnTo>
                    <a:pt x="327" y="0"/>
                  </a:lnTo>
                  <a:lnTo>
                    <a:pt x="0" y="118844"/>
                  </a:lnTo>
                  <a:lnTo>
                    <a:pt x="109266" y="120000"/>
                  </a:lnTo>
                  <a:lnTo>
                    <a:pt x="120000" y="64616"/>
                  </a:lnTo>
                  <a:close/>
                </a:path>
              </a:pathLst>
            </a:custGeom>
            <a:solidFill>
              <a:srgbClr val="00FF99"/>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0" name="Google Shape;330;p65"/>
            <p:cNvSpPr/>
            <p:nvPr/>
          </p:nvSpPr>
          <p:spPr>
            <a:xfrm>
              <a:off x="10501" y="945411"/>
              <a:ext cx="1853591" cy="315138"/>
            </a:xfrm>
            <a:custGeom>
              <a:avLst/>
              <a:gdLst/>
              <a:ahLst/>
              <a:cxnLst/>
              <a:rect l="l" t="t" r="r" b="b"/>
              <a:pathLst>
                <a:path w="120000" h="120000" extrusionOk="0">
                  <a:moveTo>
                    <a:pt x="120000" y="56000"/>
                  </a:moveTo>
                  <a:lnTo>
                    <a:pt x="120000" y="72000"/>
                  </a:lnTo>
                  <a:lnTo>
                    <a:pt x="107083" y="0"/>
                  </a:lnTo>
                  <a:lnTo>
                    <a:pt x="0" y="0"/>
                  </a:lnTo>
                  <a:lnTo>
                    <a:pt x="338" y="120000"/>
                  </a:lnTo>
                  <a:lnTo>
                    <a:pt x="114222" y="118000"/>
                  </a:lnTo>
                  <a:lnTo>
                    <a:pt x="120000" y="72000"/>
                  </a:lnTo>
                  <a:lnTo>
                    <a:pt x="120000" y="5600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1" name="Google Shape;331;p65"/>
            <p:cNvSpPr/>
            <p:nvPr/>
          </p:nvSpPr>
          <p:spPr>
            <a:xfrm>
              <a:off x="0" y="0"/>
              <a:ext cx="930701"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HDTV</a:t>
              </a:r>
              <a:endParaRPr/>
            </a:p>
          </p:txBody>
        </p:sp>
        <p:sp>
          <p:nvSpPr>
            <p:cNvPr id="332" name="Google Shape;332;p65"/>
            <p:cNvSpPr/>
            <p:nvPr/>
          </p:nvSpPr>
          <p:spPr>
            <a:xfrm>
              <a:off x="0" y="367660"/>
              <a:ext cx="913067"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SDTV</a:t>
              </a:r>
              <a:endParaRPr/>
            </a:p>
          </p:txBody>
        </p:sp>
        <p:sp>
          <p:nvSpPr>
            <p:cNvPr id="333" name="Google Shape;333;p65"/>
            <p:cNvSpPr/>
            <p:nvPr/>
          </p:nvSpPr>
          <p:spPr>
            <a:xfrm>
              <a:off x="0" y="635526"/>
              <a:ext cx="520333"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PC</a:t>
              </a:r>
              <a:endParaRPr/>
            </a:p>
          </p:txBody>
        </p:sp>
        <p:sp>
          <p:nvSpPr>
            <p:cNvPr id="334" name="Google Shape;334;p65"/>
            <p:cNvSpPr/>
            <p:nvPr/>
          </p:nvSpPr>
          <p:spPr>
            <a:xfrm>
              <a:off x="0" y="924402"/>
              <a:ext cx="1473414"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Mobile TV</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6"/>
          <p:cNvSpPr/>
          <p:nvPr/>
        </p:nvSpPr>
        <p:spPr>
          <a:xfrm>
            <a:off x="1229987" y="3003913"/>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rgbClr val="CCCCFF"/>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0" name="Google Shape;340;p6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 – </a:t>
            </a:r>
            <a:endParaRPr sz="50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a:t>Upload</a:t>
            </a:r>
            <a:r>
              <a:rPr lang="en-US" sz="5000" b="0" i="0" u="none" strike="noStrike" cap="none">
                <a:solidFill>
                  <a:srgbClr val="000000"/>
                </a:solidFill>
                <a:latin typeface="Arial"/>
                <a:ea typeface="Arial"/>
                <a:cs typeface="Arial"/>
                <a:sym typeface="Arial"/>
              </a:rPr>
              <a:t> Bandwidth</a:t>
            </a:r>
            <a:endParaRPr sz="5000" b="0" i="0" u="none" strike="noStrike" cap="none">
              <a:solidFill>
                <a:srgbClr val="000000"/>
              </a:solidFill>
              <a:latin typeface="Arial"/>
              <a:ea typeface="Arial"/>
              <a:cs typeface="Arial"/>
              <a:sym typeface="Arial"/>
            </a:endParaRPr>
          </a:p>
        </p:txBody>
      </p:sp>
      <p:sp>
        <p:nvSpPr>
          <p:cNvPr id="341" name="Google Shape;341;p6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8</a:t>
            </a:fld>
            <a:endParaRPr sz="1600">
              <a:solidFill>
                <a:srgbClr val="000000"/>
              </a:solidFill>
              <a:latin typeface="Arial"/>
              <a:ea typeface="Arial"/>
              <a:cs typeface="Arial"/>
              <a:sym typeface="Arial"/>
            </a:endParaRPr>
          </a:p>
        </p:txBody>
      </p:sp>
      <p:sp>
        <p:nvSpPr>
          <p:cNvPr id="342" name="Google Shape;342;p66"/>
          <p:cNvSpPr/>
          <p:nvPr/>
        </p:nvSpPr>
        <p:spPr>
          <a:xfrm rot="-8428848" flipH="1">
            <a:off x="1602885" y="1803707"/>
            <a:ext cx="2605225" cy="2184350"/>
          </a:xfrm>
          <a:custGeom>
            <a:avLst/>
            <a:gdLst/>
            <a:ahLst/>
            <a:cxnLst/>
            <a:rect l="l" t="t" r="r" b="b"/>
            <a:pathLst>
              <a:path w="120000" h="120000" extrusionOk="0">
                <a:moveTo>
                  <a:pt x="0" y="0"/>
                </a:moveTo>
                <a:cubicBezTo>
                  <a:pt x="66272" y="0"/>
                  <a:pt x="120000" y="53722"/>
                  <a:pt x="120000" y="120000"/>
                </a:cubicBezTo>
              </a:path>
            </a:pathLst>
          </a:custGeom>
          <a:noFill/>
          <a:ln w="381000" cap="flat" cmpd="sng">
            <a:solidFill>
              <a:srgbClr val="33993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3" name="Google Shape;343;p66"/>
          <p:cNvSpPr/>
          <p:nvPr/>
        </p:nvSpPr>
        <p:spPr>
          <a:xfrm rot="2371279" flipH="1">
            <a:off x="1650870" y="3675542"/>
            <a:ext cx="2268509" cy="2184350"/>
          </a:xfrm>
          <a:custGeom>
            <a:avLst/>
            <a:gdLst/>
            <a:ahLst/>
            <a:cxnLst/>
            <a:rect l="l" t="t" r="r" b="b"/>
            <a:pathLst>
              <a:path w="120000" h="120000" extrusionOk="0">
                <a:moveTo>
                  <a:pt x="0" y="0"/>
                </a:moveTo>
                <a:cubicBezTo>
                  <a:pt x="66272" y="0"/>
                  <a:pt x="120000" y="53722"/>
                  <a:pt x="120000" y="120000"/>
                </a:cubicBezTo>
              </a:path>
            </a:pathLst>
          </a:custGeom>
          <a:noFill/>
          <a:ln w="127000" cap="flat" cmpd="sng">
            <a:solidFill>
              <a:srgbClr val="FF990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4" name="Google Shape;344;p66"/>
          <p:cNvSpPr/>
          <p:nvPr/>
        </p:nvSpPr>
        <p:spPr>
          <a:xfrm>
            <a:off x="4757753" y="4535475"/>
            <a:ext cx="4972500" cy="1948500"/>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Media Personalization</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Injecting Advertisements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Citizens' Journalism</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Internet Encyclopaedias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Photo Services</a:t>
            </a:r>
            <a:endParaRPr/>
          </a:p>
        </p:txBody>
      </p:sp>
      <p:sp>
        <p:nvSpPr>
          <p:cNvPr id="345" name="Google Shape;345;p66"/>
          <p:cNvSpPr/>
          <p:nvPr/>
        </p:nvSpPr>
        <p:spPr>
          <a:xfrm>
            <a:off x="5002450" y="2940050"/>
            <a:ext cx="3646015" cy="1178994"/>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3500" b="1">
                <a:solidFill>
                  <a:srgbClr val="000000"/>
                </a:solidFill>
                <a:latin typeface="Arial"/>
                <a:ea typeface="Arial"/>
                <a:cs typeface="Arial"/>
                <a:sym typeface="Arial"/>
              </a:rPr>
              <a:t>New ways</a:t>
            </a:r>
            <a:br>
              <a:rPr lang="en-US" sz="3500" b="1">
                <a:solidFill>
                  <a:srgbClr val="000000"/>
                </a:solidFill>
                <a:latin typeface="Arial"/>
                <a:ea typeface="Arial"/>
                <a:cs typeface="Arial"/>
                <a:sym typeface="Arial"/>
              </a:rPr>
            </a:br>
            <a:r>
              <a:rPr lang="en-US" sz="3500" b="1">
                <a:solidFill>
                  <a:srgbClr val="000000"/>
                </a:solidFill>
                <a:latin typeface="Arial"/>
                <a:ea typeface="Arial"/>
                <a:cs typeface="Arial"/>
                <a:sym typeface="Arial"/>
              </a:rPr>
              <a:t>to use the media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7"/>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9</a:t>
            </a:fld>
            <a:endParaRPr sz="1600">
              <a:solidFill>
                <a:srgbClr val="000000"/>
              </a:solidFill>
              <a:latin typeface="Arial"/>
              <a:ea typeface="Arial"/>
              <a:cs typeface="Arial"/>
              <a:sym typeface="Arial"/>
            </a:endParaRPr>
          </a:p>
        </p:txBody>
      </p:sp>
      <p:sp>
        <p:nvSpPr>
          <p:cNvPr id="351" name="Google Shape;351;p67"/>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Upload Increase</a:t>
            </a:r>
            <a:endParaRPr sz="5000" b="1" dirty="0"/>
          </a:p>
        </p:txBody>
      </p:sp>
      <p:sp>
        <p:nvSpPr>
          <p:cNvPr id="352" name="Google Shape;352;p67"/>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800"/>
              </a:spcBef>
              <a:spcAft>
                <a:spcPts val="0"/>
              </a:spcAft>
              <a:buClr>
                <a:schemeClr val="dk1"/>
              </a:buClr>
              <a:buSzPts val="2600"/>
              <a:buChar char="»"/>
            </a:pPr>
            <a:r>
              <a:rPr lang="en-US" sz="2600" dirty="0">
                <a:solidFill>
                  <a:srgbClr val="1E1E1E"/>
                </a:solidFill>
              </a:rPr>
              <a:t>According to Cisco [1]</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the average internet user generated 84.6 GB of traffic per month (by 2022)</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up 194% from 28.8 GB in 2017</a:t>
            </a:r>
            <a:endParaRPr sz="2600" dirty="0">
              <a:solidFill>
                <a:srgbClr val="1E1E1E"/>
              </a:solidFill>
            </a:endParaRPr>
          </a:p>
        </p:txBody>
      </p:sp>
      <p:sp>
        <p:nvSpPr>
          <p:cNvPr id="353" name="Google Shape;353;p67"/>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[1] </a:t>
            </a:r>
            <a:r>
              <a:rPr lang="en-US" sz="1100" u="sng">
                <a:solidFill>
                  <a:schemeClr val="hlink"/>
                </a:solidFill>
                <a:hlinkClick r:id="rId3"/>
              </a:rPr>
              <a:t>Cisco Visual Networking Index: Forecast and Methodology</a:t>
            </a:r>
            <a:r>
              <a:rPr lang="en-US" sz="1100"/>
              <a:t>, 2017–2022. White Paper. Cisco Systems, Inc., 26 Nov. 2018</a:t>
            </a:r>
            <a:endParaRPr sz="1100"/>
          </a:p>
        </p:txBody>
      </p:sp>
      <p:pic>
        <p:nvPicPr>
          <p:cNvPr id="354" name="Google Shape;354;p67"/>
          <p:cNvPicPr preferRelativeResize="0"/>
          <p:nvPr/>
        </p:nvPicPr>
        <p:blipFill rotWithShape="1">
          <a:blip r:embed="rId4">
            <a:alphaModFix/>
          </a:blip>
          <a:srcRect/>
          <a:stretch/>
        </p:blipFill>
        <p:spPr>
          <a:xfrm>
            <a:off x="5588425" y="1613575"/>
            <a:ext cx="4592250" cy="4972975"/>
          </a:xfrm>
          <a:prstGeom prst="rect">
            <a:avLst/>
          </a:prstGeom>
          <a:noFill/>
          <a:ln>
            <a:noFill/>
          </a:ln>
        </p:spPr>
      </p:pic>
    </p:spTree>
  </p:cSld>
  <p:clrMapOvr>
    <a:masterClrMapping/>
  </p:clrMapOvr>
</p:sld>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TotalTime>
  <Words>3288</Words>
  <Application>Microsoft Macintosh PowerPoint</Application>
  <PresentationFormat>Custom</PresentationFormat>
  <Paragraphs>450</Paragraphs>
  <Slides>63</Slides>
  <Notes>54</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63</vt:i4>
      </vt:variant>
    </vt:vector>
  </HeadingPairs>
  <TitlesOfParts>
    <vt:vector size="73" baseType="lpstr">
      <vt:lpstr>Calibri</vt:lpstr>
      <vt:lpstr>Arial</vt:lpstr>
      <vt:lpstr>Arimo</vt:lpstr>
      <vt:lpstr>Times New Roman</vt:lpstr>
      <vt:lpstr>Arial Narrow</vt:lpstr>
      <vt:lpstr>Helvetica Neue</vt:lpstr>
      <vt:lpstr>Blank Presentation - Default</vt:lpstr>
      <vt:lpstr>Blank Presentation</vt:lpstr>
      <vt:lpstr>Blank Presentation</vt:lpstr>
      <vt:lpstr>Blank Presentation</vt:lpstr>
      <vt:lpstr>PowerPoint Presentation</vt:lpstr>
      <vt:lpstr>Presentation Outline</vt:lpstr>
      <vt:lpstr>Multimedia Quality of Experience (QoE)</vt:lpstr>
      <vt:lpstr>PowerPoint Presentation</vt:lpstr>
      <vt:lpstr>Internet TV, Video on Demand...</vt:lpstr>
      <vt:lpstr>PowerPoint Presentation</vt:lpstr>
      <vt:lpstr>Technology Enablers...</vt:lpstr>
      <vt:lpstr>Technology Enabler –  Upload Bandwidth</vt:lpstr>
      <vt:lpstr>PowerPoint Presentation</vt:lpstr>
      <vt:lpstr>Quality of Service</vt:lpstr>
      <vt:lpstr>Quality of Experience (QoE)</vt:lpstr>
      <vt:lpstr>QoE by White Book of QUALINET Network</vt:lpstr>
      <vt:lpstr>QoE by The QoE Book</vt:lpstr>
      <vt:lpstr>Aspects of Media Ecosystem</vt:lpstr>
      <vt:lpstr>Quality of Service? Quality of Experience?</vt:lpstr>
      <vt:lpstr>Quality of Experience</vt:lpstr>
      <vt:lpstr>Multimedia Quality Problem</vt:lpstr>
      <vt:lpstr>Subjective Methods of Measuring QoE</vt:lpstr>
      <vt:lpstr>PowerPoint Presentation</vt:lpstr>
      <vt:lpstr>From Quality of Service (QoS) to Quality of Experience (QoE)</vt:lpstr>
      <vt:lpstr>PowerPoint Presentation</vt:lpstr>
      <vt:lpstr>Obtaining Calibration Data</vt:lpstr>
      <vt:lpstr>Building of AGH Institute of Telecommunications</vt:lpstr>
      <vt:lpstr>QoE Laboratory - Outside</vt:lpstr>
      <vt:lpstr>QoE Laboratory - Inside</vt:lpstr>
      <vt:lpstr>Laboratory of multimedia tests</vt:lpstr>
      <vt:lpstr>Idea of Psychophysical Experiments (Subjective Tests)</vt:lpstr>
      <vt:lpstr>Practical Realisation of Subjective Experiment</vt:lpstr>
      <vt:lpstr>Naming Conventions of Psychophysical Experiments (Subjective Tests)</vt:lpstr>
      <vt:lpstr>PowerPoint Presentation</vt:lpstr>
      <vt:lpstr>PowerPoint Presentation</vt:lpstr>
      <vt:lpstr>PowerPoint Presentation</vt:lpstr>
      <vt:lpstr>PowerPoint Presentation</vt:lpstr>
      <vt:lpstr>PowerPoint Presentation</vt:lpstr>
      <vt:lpstr>Absolute Category Rating</vt:lpstr>
      <vt:lpstr>Analysis of Results – Average</vt:lpstr>
      <vt:lpstr>Analysis of Results – Normal Distribution</vt:lpstr>
      <vt:lpstr>Analysis of Results – Student’s t-Test</vt:lpstr>
      <vt:lpstr>Analysis of Results – Modelling using Sigmoid (Logistic) Function</vt:lpstr>
      <vt:lpstr>Analysis of Results – Outliers</vt:lpstr>
      <vt:lpstr>Dark Side</vt:lpstr>
      <vt:lpstr>Objective Methods for Measuring QoE</vt:lpstr>
      <vt:lpstr>PowerPoint Presentation</vt:lpstr>
      <vt:lpstr>PowerPoint Presentation</vt:lpstr>
      <vt:lpstr>PowerPoint Presentation</vt:lpstr>
      <vt:lpstr>Classification</vt:lpstr>
      <vt:lpstr>PSNR</vt:lpstr>
      <vt:lpstr>VMAF</vt:lpstr>
      <vt:lpstr>Implementation of Key Performance Indicators (KPIs) for Quality Measurement</vt:lpstr>
      <vt:lpstr>General Information</vt:lpstr>
      <vt:lpstr>General Information</vt:lpstr>
      <vt:lpstr>General Information</vt:lpstr>
      <vt:lpstr>No-Reference Approach</vt:lpstr>
      <vt:lpstr>No-Reference Approach</vt:lpstr>
      <vt:lpstr>Other Approaches</vt:lpstr>
      <vt:lpstr>Other Approaches</vt:lpstr>
      <vt:lpstr>Our Implementation</vt:lpstr>
      <vt:lpstr>Example: Blur VQI</vt:lpstr>
      <vt:lpstr>Quality of Experience and Its Relationship with Usability</vt:lpstr>
      <vt:lpstr>Definitions</vt:lpstr>
      <vt:lpstr>Key Differences</vt:lpstr>
      <vt:lpstr>Intersections</vt:lpstr>
      <vt:lpstr>Takeaway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14</cp:revision>
  <dcterms:created xsi:type="dcterms:W3CDTF">2020-10-25T19:11:37Z</dcterms:created>
  <dcterms:modified xsi:type="dcterms:W3CDTF">2025-10-03T23:03:34Z</dcterms:modified>
</cp:coreProperties>
</file>